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256" r:id="rId5"/>
    <p:sldId id="270" r:id="rId6"/>
    <p:sldId id="257" r:id="rId7"/>
    <p:sldId id="277" r:id="rId8"/>
    <p:sldId id="272" r:id="rId9"/>
    <p:sldId id="271" r:id="rId10"/>
    <p:sldId id="267" r:id="rId11"/>
    <p:sldId id="274" r:id="rId12"/>
    <p:sldId id="276" r:id="rId13"/>
    <p:sldId id="260" r:id="rId14"/>
    <p:sldId id="278" r:id="rId15"/>
    <p:sldId id="259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FBC6F9-BED2-42D6-9416-32C0E5DA8BB7}" v="8" dt="2022-10-24T14:41:51.4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9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lly Janning" userId="d7438e54e61f53f1" providerId="LiveId" clId="{53FBC6F9-BED2-42D6-9416-32C0E5DA8BB7}"/>
    <pc:docChg chg="undo custSel addSld delSld modSld sldOrd">
      <pc:chgData name="Shelly Janning" userId="d7438e54e61f53f1" providerId="LiveId" clId="{53FBC6F9-BED2-42D6-9416-32C0E5DA8BB7}" dt="2022-10-24T14:44:12.656" v="203" actId="20577"/>
      <pc:docMkLst>
        <pc:docMk/>
      </pc:docMkLst>
      <pc:sldChg chg="addSp delSp modSp mod setBg setClrOvrMap">
        <pc:chgData name="Shelly Janning" userId="d7438e54e61f53f1" providerId="LiveId" clId="{53FBC6F9-BED2-42D6-9416-32C0E5DA8BB7}" dt="2022-10-24T14:43:58.106" v="180" actId="20577"/>
        <pc:sldMkLst>
          <pc:docMk/>
          <pc:sldMk cId="1354547411" sldId="260"/>
        </pc:sldMkLst>
        <pc:spChg chg="mod">
          <ac:chgData name="Shelly Janning" userId="d7438e54e61f53f1" providerId="LiveId" clId="{53FBC6F9-BED2-42D6-9416-32C0E5DA8BB7}" dt="2022-10-24T14:40:26.697" v="56" actId="26606"/>
          <ac:spMkLst>
            <pc:docMk/>
            <pc:sldMk cId="1354547411" sldId="260"/>
            <ac:spMk id="2" creationId="{E154CD15-A99D-49C0-A448-8F11A67CA27C}"/>
          </ac:spMkLst>
        </pc:spChg>
        <pc:spChg chg="mod ord">
          <ac:chgData name="Shelly Janning" userId="d7438e54e61f53f1" providerId="LiveId" clId="{53FBC6F9-BED2-42D6-9416-32C0E5DA8BB7}" dt="2022-10-24T14:43:58.106" v="180" actId="20577"/>
          <ac:spMkLst>
            <pc:docMk/>
            <pc:sldMk cId="1354547411" sldId="260"/>
            <ac:spMk id="3" creationId="{741E1346-10C6-4246-9BDF-92C0E44A281C}"/>
          </ac:spMkLst>
        </pc:spChg>
        <pc:spChg chg="add del">
          <ac:chgData name="Shelly Janning" userId="d7438e54e61f53f1" providerId="LiveId" clId="{53FBC6F9-BED2-42D6-9416-32C0E5DA8BB7}" dt="2022-10-24T14:40:26.697" v="56" actId="26606"/>
          <ac:spMkLst>
            <pc:docMk/>
            <pc:sldMk cId="1354547411" sldId="260"/>
            <ac:spMk id="8" creationId="{54F891EB-ED45-44C3-95D6-FFB2EC07FA10}"/>
          </ac:spMkLst>
        </pc:spChg>
        <pc:spChg chg="add del">
          <ac:chgData name="Shelly Janning" userId="d7438e54e61f53f1" providerId="LiveId" clId="{53FBC6F9-BED2-42D6-9416-32C0E5DA8BB7}" dt="2022-10-24T14:40:26.697" v="56" actId="26606"/>
          <ac:spMkLst>
            <pc:docMk/>
            <pc:sldMk cId="1354547411" sldId="260"/>
            <ac:spMk id="10" creationId="{2EA385B8-7C85-4CE0-AE3A-00EB627B3443}"/>
          </ac:spMkLst>
        </pc:spChg>
        <pc:spChg chg="add del">
          <ac:chgData name="Shelly Janning" userId="d7438e54e61f53f1" providerId="LiveId" clId="{53FBC6F9-BED2-42D6-9416-32C0E5DA8BB7}" dt="2022-10-24T14:40:26.681" v="55" actId="26606"/>
          <ac:spMkLst>
            <pc:docMk/>
            <pc:sldMk cId="1354547411" sldId="260"/>
            <ac:spMk id="1031" creationId="{35C3D674-3D59-4E93-80CA-0C0A9095E816}"/>
          </ac:spMkLst>
        </pc:spChg>
        <pc:spChg chg="add del">
          <ac:chgData name="Shelly Janning" userId="d7438e54e61f53f1" providerId="LiveId" clId="{53FBC6F9-BED2-42D6-9416-32C0E5DA8BB7}" dt="2022-10-24T14:40:26.681" v="55" actId="26606"/>
          <ac:spMkLst>
            <pc:docMk/>
            <pc:sldMk cId="1354547411" sldId="260"/>
            <ac:spMk id="1035" creationId="{EF2A81E1-BCBE-426B-8C09-33274E69409D}"/>
          </ac:spMkLst>
        </pc:spChg>
        <pc:spChg chg="add">
          <ac:chgData name="Shelly Janning" userId="d7438e54e61f53f1" providerId="LiveId" clId="{53FBC6F9-BED2-42D6-9416-32C0E5DA8BB7}" dt="2022-10-24T14:40:26.697" v="56" actId="26606"/>
          <ac:spMkLst>
            <pc:docMk/>
            <pc:sldMk cId="1354547411" sldId="260"/>
            <ac:spMk id="1042" creationId="{2810100C-B2E3-4BD2-B42B-F78F0239C25F}"/>
          </ac:spMkLst>
        </pc:spChg>
        <pc:spChg chg="add">
          <ac:chgData name="Shelly Janning" userId="d7438e54e61f53f1" providerId="LiveId" clId="{53FBC6F9-BED2-42D6-9416-32C0E5DA8BB7}" dt="2022-10-24T14:40:26.697" v="56" actId="26606"/>
          <ac:spMkLst>
            <pc:docMk/>
            <pc:sldMk cId="1354547411" sldId="260"/>
            <ac:spMk id="1045" creationId="{06FE94E2-EB97-4BF3-ADFD-1D6ECE62B4E3}"/>
          </ac:spMkLst>
        </pc:spChg>
        <pc:grpChg chg="add">
          <ac:chgData name="Shelly Janning" userId="d7438e54e61f53f1" providerId="LiveId" clId="{53FBC6F9-BED2-42D6-9416-32C0E5DA8BB7}" dt="2022-10-24T14:40:26.697" v="56" actId="26606"/>
          <ac:grpSpMkLst>
            <pc:docMk/>
            <pc:sldMk cId="1354547411" sldId="260"/>
            <ac:grpSpMk id="1046" creationId="{E19263DE-9849-4BA8-8990-4AFC76B95395}"/>
          </ac:grpSpMkLst>
        </pc:grpChg>
        <pc:picChg chg="add del">
          <ac:chgData name="Shelly Janning" userId="d7438e54e61f53f1" providerId="LiveId" clId="{53FBC6F9-BED2-42D6-9416-32C0E5DA8BB7}" dt="2022-10-24T14:40:26.697" v="56" actId="26606"/>
          <ac:picMkLst>
            <pc:docMk/>
            <pc:sldMk cId="1354547411" sldId="260"/>
            <ac:picMk id="14" creationId="{DCC0100C-A457-45B1-8A8B-8740F43EC158}"/>
          </ac:picMkLst>
        </pc:picChg>
        <pc:picChg chg="add mod">
          <ac:chgData name="Shelly Janning" userId="d7438e54e61f53f1" providerId="LiveId" clId="{53FBC6F9-BED2-42D6-9416-32C0E5DA8BB7}" dt="2022-10-24T14:40:26.697" v="56" actId="26606"/>
          <ac:picMkLst>
            <pc:docMk/>
            <pc:sldMk cId="1354547411" sldId="260"/>
            <ac:picMk id="1026" creationId="{B58344B5-B88E-F741-FAEE-BFB7D7AEF1F2}"/>
          </ac:picMkLst>
        </pc:picChg>
        <pc:picChg chg="add del">
          <ac:chgData name="Shelly Janning" userId="d7438e54e61f53f1" providerId="LiveId" clId="{53FBC6F9-BED2-42D6-9416-32C0E5DA8BB7}" dt="2022-10-24T14:40:26.681" v="55" actId="26606"/>
          <ac:picMkLst>
            <pc:docMk/>
            <pc:sldMk cId="1354547411" sldId="260"/>
            <ac:picMk id="1037" creationId="{39D1DDD4-5BB3-45BA-B9B3-06B62299AD79}"/>
          </ac:picMkLst>
        </pc:picChg>
        <pc:picChg chg="add">
          <ac:chgData name="Shelly Janning" userId="d7438e54e61f53f1" providerId="LiveId" clId="{53FBC6F9-BED2-42D6-9416-32C0E5DA8BB7}" dt="2022-10-24T14:40:26.697" v="56" actId="26606"/>
          <ac:picMkLst>
            <pc:docMk/>
            <pc:sldMk cId="1354547411" sldId="260"/>
            <ac:picMk id="1041" creationId="{463556DA-E50F-49FC-B9C5-16746A93720C}"/>
          </ac:picMkLst>
        </pc:picChg>
        <pc:cxnChg chg="add del">
          <ac:chgData name="Shelly Janning" userId="d7438e54e61f53f1" providerId="LiveId" clId="{53FBC6F9-BED2-42D6-9416-32C0E5DA8BB7}" dt="2022-10-24T14:40:26.697" v="56" actId="26606"/>
          <ac:cxnSpMkLst>
            <pc:docMk/>
            <pc:sldMk cId="1354547411" sldId="260"/>
            <ac:cxnSpMk id="12" creationId="{19AF263B-E208-40DF-A182-5193478DCFA4}"/>
          </ac:cxnSpMkLst>
        </pc:cxnChg>
        <pc:cxnChg chg="add del">
          <ac:chgData name="Shelly Janning" userId="d7438e54e61f53f1" providerId="LiveId" clId="{53FBC6F9-BED2-42D6-9416-32C0E5DA8BB7}" dt="2022-10-24T14:40:26.681" v="55" actId="26606"/>
          <ac:cxnSpMkLst>
            <pc:docMk/>
            <pc:sldMk cId="1354547411" sldId="260"/>
            <ac:cxnSpMk id="1033" creationId="{C884B8F8-FDC9-498B-9960-5D7260AFCB03}"/>
          </ac:cxnSpMkLst>
        </pc:cxnChg>
        <pc:cxnChg chg="add del">
          <ac:chgData name="Shelly Janning" userId="d7438e54e61f53f1" providerId="LiveId" clId="{53FBC6F9-BED2-42D6-9416-32C0E5DA8BB7}" dt="2022-10-24T14:40:26.681" v="55" actId="26606"/>
          <ac:cxnSpMkLst>
            <pc:docMk/>
            <pc:sldMk cId="1354547411" sldId="260"/>
            <ac:cxnSpMk id="1039" creationId="{A24DAE64-2302-42EA-8239-F2F0775CA5AD}"/>
          </ac:cxnSpMkLst>
        </pc:cxnChg>
        <pc:cxnChg chg="add">
          <ac:chgData name="Shelly Janning" userId="d7438e54e61f53f1" providerId="LiveId" clId="{53FBC6F9-BED2-42D6-9416-32C0E5DA8BB7}" dt="2022-10-24T14:40:26.697" v="56" actId="26606"/>
          <ac:cxnSpMkLst>
            <pc:docMk/>
            <pc:sldMk cId="1354547411" sldId="260"/>
            <ac:cxnSpMk id="1043" creationId="{C2D4E8CC-A5F3-49D3-A830-647340CFFD84}"/>
          </ac:cxnSpMkLst>
        </pc:cxnChg>
        <pc:cxnChg chg="add">
          <ac:chgData name="Shelly Janning" userId="d7438e54e61f53f1" providerId="LiveId" clId="{53FBC6F9-BED2-42D6-9416-32C0E5DA8BB7}" dt="2022-10-24T14:40:26.697" v="56" actId="26606"/>
          <ac:cxnSpMkLst>
            <pc:docMk/>
            <pc:sldMk cId="1354547411" sldId="260"/>
            <ac:cxnSpMk id="1044" creationId="{ABDA076A-A426-4BA4-91D7-2194025E1EE4}"/>
          </ac:cxnSpMkLst>
        </pc:cxnChg>
      </pc:sldChg>
      <pc:sldChg chg="ord">
        <pc:chgData name="Shelly Janning" userId="d7438e54e61f53f1" providerId="LiveId" clId="{53FBC6F9-BED2-42D6-9416-32C0E5DA8BB7}" dt="2022-10-24T14:39:06.461" v="50"/>
        <pc:sldMkLst>
          <pc:docMk/>
          <pc:sldMk cId="0" sldId="267"/>
        </pc:sldMkLst>
      </pc:sldChg>
      <pc:sldChg chg="modSp del mod">
        <pc:chgData name="Shelly Janning" userId="d7438e54e61f53f1" providerId="LiveId" clId="{53FBC6F9-BED2-42D6-9416-32C0E5DA8BB7}" dt="2022-10-24T14:42:17.256" v="99" actId="2696"/>
        <pc:sldMkLst>
          <pc:docMk/>
          <pc:sldMk cId="1338853711" sldId="269"/>
        </pc:sldMkLst>
        <pc:spChg chg="mod">
          <ac:chgData name="Shelly Janning" userId="d7438e54e61f53f1" providerId="LiveId" clId="{53FBC6F9-BED2-42D6-9416-32C0E5DA8BB7}" dt="2022-10-24T14:40:36.398" v="57" actId="20577"/>
          <ac:spMkLst>
            <pc:docMk/>
            <pc:sldMk cId="1338853711" sldId="269"/>
            <ac:spMk id="4" creationId="{1DCF6514-0C82-4DD2-950B-1932A6565952}"/>
          </ac:spMkLst>
        </pc:spChg>
      </pc:sldChg>
      <pc:sldChg chg="modSp mod ord">
        <pc:chgData name="Shelly Janning" userId="d7438e54e61f53f1" providerId="LiveId" clId="{53FBC6F9-BED2-42D6-9416-32C0E5DA8BB7}" dt="2022-10-24T14:32:44.035" v="44" actId="20577"/>
        <pc:sldMkLst>
          <pc:docMk/>
          <pc:sldMk cId="0" sldId="272"/>
        </pc:sldMkLst>
        <pc:spChg chg="mod">
          <ac:chgData name="Shelly Janning" userId="d7438e54e61f53f1" providerId="LiveId" clId="{53FBC6F9-BED2-42D6-9416-32C0E5DA8BB7}" dt="2022-10-24T14:32:00.421" v="25" actId="20577"/>
          <ac:spMkLst>
            <pc:docMk/>
            <pc:sldMk cId="0" sldId="272"/>
            <ac:spMk id="177" creationId="{00000000-0000-0000-0000-000000000000}"/>
          </ac:spMkLst>
        </pc:spChg>
        <pc:spChg chg="mod">
          <ac:chgData name="Shelly Janning" userId="d7438e54e61f53f1" providerId="LiveId" clId="{53FBC6F9-BED2-42D6-9416-32C0E5DA8BB7}" dt="2022-10-24T14:32:15.657" v="31" actId="20577"/>
          <ac:spMkLst>
            <pc:docMk/>
            <pc:sldMk cId="0" sldId="272"/>
            <ac:spMk id="184" creationId="{00000000-0000-0000-0000-000000000000}"/>
          </ac:spMkLst>
        </pc:spChg>
        <pc:spChg chg="mod">
          <ac:chgData name="Shelly Janning" userId="d7438e54e61f53f1" providerId="LiveId" clId="{53FBC6F9-BED2-42D6-9416-32C0E5DA8BB7}" dt="2022-10-24T14:32:44.035" v="44" actId="20577"/>
          <ac:spMkLst>
            <pc:docMk/>
            <pc:sldMk cId="0" sldId="272"/>
            <ac:spMk id="191" creationId="{00000000-0000-0000-0000-000000000000}"/>
          </ac:spMkLst>
        </pc:spChg>
        <pc:spChg chg="mod">
          <ac:chgData name="Shelly Janning" userId="d7438e54e61f53f1" providerId="LiveId" clId="{53FBC6F9-BED2-42D6-9416-32C0E5DA8BB7}" dt="2022-10-24T14:31:49.617" v="23" actId="20577"/>
          <ac:spMkLst>
            <pc:docMk/>
            <pc:sldMk cId="0" sldId="272"/>
            <ac:spMk id="198" creationId="{00000000-0000-0000-0000-000000000000}"/>
          </ac:spMkLst>
        </pc:spChg>
      </pc:sldChg>
      <pc:sldChg chg="ord">
        <pc:chgData name="Shelly Janning" userId="d7438e54e61f53f1" providerId="LiveId" clId="{53FBC6F9-BED2-42D6-9416-32C0E5DA8BB7}" dt="2022-10-24T14:39:19.266" v="52"/>
        <pc:sldMkLst>
          <pc:docMk/>
          <pc:sldMk cId="0" sldId="274"/>
        </pc:sldMkLst>
      </pc:sldChg>
      <pc:sldChg chg="ord">
        <pc:chgData name="Shelly Janning" userId="d7438e54e61f53f1" providerId="LiveId" clId="{53FBC6F9-BED2-42D6-9416-32C0E5DA8BB7}" dt="2022-10-24T14:38:52.816" v="48"/>
        <pc:sldMkLst>
          <pc:docMk/>
          <pc:sldMk cId="0" sldId="276"/>
        </pc:sldMkLst>
      </pc:sldChg>
      <pc:sldChg chg="addSp delSp modSp new mod">
        <pc:chgData name="Shelly Janning" userId="d7438e54e61f53f1" providerId="LiveId" clId="{53FBC6F9-BED2-42D6-9416-32C0E5DA8BB7}" dt="2022-10-24T14:44:12.656" v="203" actId="20577"/>
        <pc:sldMkLst>
          <pc:docMk/>
          <pc:sldMk cId="1305850361" sldId="278"/>
        </pc:sldMkLst>
        <pc:spChg chg="mod">
          <ac:chgData name="Shelly Janning" userId="d7438e54e61f53f1" providerId="LiveId" clId="{53FBC6F9-BED2-42D6-9416-32C0E5DA8BB7}" dt="2022-10-24T14:44:12.656" v="203" actId="20577"/>
          <ac:spMkLst>
            <pc:docMk/>
            <pc:sldMk cId="1305850361" sldId="278"/>
            <ac:spMk id="2" creationId="{2BE14BFF-845D-224D-E8D5-8D34D19CB444}"/>
          </ac:spMkLst>
        </pc:spChg>
        <pc:spChg chg="del mod">
          <ac:chgData name="Shelly Janning" userId="d7438e54e61f53f1" providerId="LiveId" clId="{53FBC6F9-BED2-42D6-9416-32C0E5DA8BB7}" dt="2022-10-24T14:41:43.732" v="91" actId="26606"/>
          <ac:spMkLst>
            <pc:docMk/>
            <pc:sldMk cId="1305850361" sldId="278"/>
            <ac:spMk id="3" creationId="{F245B8C4-D615-1E7F-0EDE-F2FF35A751EE}"/>
          </ac:spMkLst>
        </pc:spChg>
        <pc:graphicFrameChg chg="add mod">
          <ac:chgData name="Shelly Janning" userId="d7438e54e61f53f1" providerId="LiveId" clId="{53FBC6F9-BED2-42D6-9416-32C0E5DA8BB7}" dt="2022-10-24T14:41:51.479" v="98" actId="20577"/>
          <ac:graphicFrameMkLst>
            <pc:docMk/>
            <pc:sldMk cId="1305850361" sldId="278"/>
            <ac:graphicFrameMk id="5" creationId="{EF2EC20C-ABC8-FB76-8444-1F2EEE474D0F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16F3CD-26DF-43D2-989A-CADA2B7263B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D18028E-3F7A-4299-AC23-D8B6832B4801}">
      <dgm:prSet/>
      <dgm:spPr/>
      <dgm:t>
        <a:bodyPr/>
        <a:lstStyle/>
        <a:p>
          <a:r>
            <a:rPr lang="en-US"/>
            <a:t>Clinical Practice Skills</a:t>
          </a:r>
        </a:p>
      </dgm:t>
    </dgm:pt>
    <dgm:pt modelId="{45023DFD-95A8-46F9-AE8D-AB5B0FCF036F}" type="parTrans" cxnId="{CE970146-F2C8-418B-9DB7-40A002634E1F}">
      <dgm:prSet/>
      <dgm:spPr/>
      <dgm:t>
        <a:bodyPr/>
        <a:lstStyle/>
        <a:p>
          <a:endParaRPr lang="en-US"/>
        </a:p>
      </dgm:t>
    </dgm:pt>
    <dgm:pt modelId="{57655A22-42EC-4728-AF33-3E42A7417AB4}" type="sibTrans" cxnId="{CE970146-F2C8-418B-9DB7-40A002634E1F}">
      <dgm:prSet/>
      <dgm:spPr/>
      <dgm:t>
        <a:bodyPr/>
        <a:lstStyle/>
        <a:p>
          <a:endParaRPr lang="en-US"/>
        </a:p>
      </dgm:t>
    </dgm:pt>
    <dgm:pt modelId="{60A91FD3-16F6-4748-99F3-8C2E08916204}">
      <dgm:prSet/>
      <dgm:spPr/>
      <dgm:t>
        <a:bodyPr/>
        <a:lstStyle/>
        <a:p>
          <a:r>
            <a:rPr lang="en-US"/>
            <a:t>Administration</a:t>
          </a:r>
        </a:p>
      </dgm:t>
    </dgm:pt>
    <dgm:pt modelId="{DEF8B3D2-065A-4E5C-8E62-82FBC428CAC8}" type="parTrans" cxnId="{281AEDBE-851E-4C10-9C82-F45CA82120E6}">
      <dgm:prSet/>
      <dgm:spPr/>
      <dgm:t>
        <a:bodyPr/>
        <a:lstStyle/>
        <a:p>
          <a:endParaRPr lang="en-US"/>
        </a:p>
      </dgm:t>
    </dgm:pt>
    <dgm:pt modelId="{D0F6976A-0642-4F4D-9DF5-7ADE220D7909}" type="sibTrans" cxnId="{281AEDBE-851E-4C10-9C82-F45CA82120E6}">
      <dgm:prSet/>
      <dgm:spPr/>
      <dgm:t>
        <a:bodyPr/>
        <a:lstStyle/>
        <a:p>
          <a:endParaRPr lang="en-US"/>
        </a:p>
      </dgm:t>
    </dgm:pt>
    <dgm:pt modelId="{B69B43BF-BE93-44BD-99E6-107C90A8D2A7}">
      <dgm:prSet/>
      <dgm:spPr/>
      <dgm:t>
        <a:bodyPr/>
        <a:lstStyle/>
        <a:p>
          <a:r>
            <a:rPr lang="en-US"/>
            <a:t>Policy Development </a:t>
          </a:r>
        </a:p>
      </dgm:t>
    </dgm:pt>
    <dgm:pt modelId="{4F62BBE7-2FFE-42AB-925C-87A273D598D2}" type="parTrans" cxnId="{76A0CBF1-2141-4A5B-BC4C-BB6FA9797B41}">
      <dgm:prSet/>
      <dgm:spPr/>
      <dgm:t>
        <a:bodyPr/>
        <a:lstStyle/>
        <a:p>
          <a:endParaRPr lang="en-US"/>
        </a:p>
      </dgm:t>
    </dgm:pt>
    <dgm:pt modelId="{7FC7C05D-B7E2-4E82-A2DF-8B16110A86C4}" type="sibTrans" cxnId="{76A0CBF1-2141-4A5B-BC4C-BB6FA9797B41}">
      <dgm:prSet/>
      <dgm:spPr/>
      <dgm:t>
        <a:bodyPr/>
        <a:lstStyle/>
        <a:p>
          <a:endParaRPr lang="en-US"/>
        </a:p>
      </dgm:t>
    </dgm:pt>
    <dgm:pt modelId="{BC822109-2980-4D1D-8052-BEC1B2202F4A}">
      <dgm:prSet/>
      <dgm:spPr/>
      <dgm:t>
        <a:bodyPr/>
        <a:lstStyle/>
        <a:p>
          <a:r>
            <a:rPr lang="en-US"/>
            <a:t>Advocacy </a:t>
          </a:r>
        </a:p>
      </dgm:t>
    </dgm:pt>
    <dgm:pt modelId="{789A33E0-547C-4801-BEAE-8658A29D41C6}" type="parTrans" cxnId="{6A2BFC3D-9621-438C-8C12-962270FC3ED0}">
      <dgm:prSet/>
      <dgm:spPr/>
      <dgm:t>
        <a:bodyPr/>
        <a:lstStyle/>
        <a:p>
          <a:endParaRPr lang="en-US"/>
        </a:p>
      </dgm:t>
    </dgm:pt>
    <dgm:pt modelId="{3ECD09CC-96F9-4305-91D2-9A3B1410B4E4}" type="sibTrans" cxnId="{6A2BFC3D-9621-438C-8C12-962270FC3ED0}">
      <dgm:prSet/>
      <dgm:spPr/>
      <dgm:t>
        <a:bodyPr/>
        <a:lstStyle/>
        <a:p>
          <a:endParaRPr lang="en-US"/>
        </a:p>
      </dgm:t>
    </dgm:pt>
    <dgm:pt modelId="{6E59E6C7-7554-4103-AC80-BD2CA4151DFE}">
      <dgm:prSet/>
      <dgm:spPr/>
      <dgm:t>
        <a:bodyPr/>
        <a:lstStyle/>
        <a:p>
          <a:r>
            <a:rPr lang="en-US"/>
            <a:t>Leadership </a:t>
          </a:r>
        </a:p>
      </dgm:t>
    </dgm:pt>
    <dgm:pt modelId="{4BB15B18-71F2-438F-A2B4-53E6DC97DFCC}" type="parTrans" cxnId="{46E5C908-79A7-4E8A-89E9-C525C5DC0736}">
      <dgm:prSet/>
      <dgm:spPr/>
      <dgm:t>
        <a:bodyPr/>
        <a:lstStyle/>
        <a:p>
          <a:endParaRPr lang="en-US"/>
        </a:p>
      </dgm:t>
    </dgm:pt>
    <dgm:pt modelId="{55A43BC8-E02E-4C65-97C2-E262899543BE}" type="sibTrans" cxnId="{46E5C908-79A7-4E8A-89E9-C525C5DC0736}">
      <dgm:prSet/>
      <dgm:spPr/>
      <dgm:t>
        <a:bodyPr/>
        <a:lstStyle/>
        <a:p>
          <a:endParaRPr lang="en-US"/>
        </a:p>
      </dgm:t>
    </dgm:pt>
    <dgm:pt modelId="{B5318857-92CE-4F81-BDCD-39A088BCB7DD}">
      <dgm:prSet/>
      <dgm:spPr/>
      <dgm:t>
        <a:bodyPr/>
        <a:lstStyle/>
        <a:p>
          <a:r>
            <a:rPr lang="en-US"/>
            <a:t>Education</a:t>
          </a:r>
        </a:p>
      </dgm:t>
    </dgm:pt>
    <dgm:pt modelId="{101A8160-FDB7-42B5-9506-5474FFD57FA4}" type="parTrans" cxnId="{685F9E70-2963-4283-A01B-709A12FB41C1}">
      <dgm:prSet/>
      <dgm:spPr/>
      <dgm:t>
        <a:bodyPr/>
        <a:lstStyle/>
        <a:p>
          <a:endParaRPr lang="en-US"/>
        </a:p>
      </dgm:t>
    </dgm:pt>
    <dgm:pt modelId="{A350A589-5857-4506-BCD6-20D67BB996B8}" type="sibTrans" cxnId="{685F9E70-2963-4283-A01B-709A12FB41C1}">
      <dgm:prSet/>
      <dgm:spPr/>
      <dgm:t>
        <a:bodyPr/>
        <a:lstStyle/>
        <a:p>
          <a:endParaRPr lang="en-US"/>
        </a:p>
      </dgm:t>
    </dgm:pt>
    <dgm:pt modelId="{839B0CB5-DFD6-42F0-ACE6-5E44C4A1E9C4}">
      <dgm:prSet/>
      <dgm:spPr/>
      <dgm:t>
        <a:bodyPr/>
        <a:lstStyle/>
        <a:p>
          <a:r>
            <a:rPr lang="en-US"/>
            <a:t>Research </a:t>
          </a:r>
        </a:p>
      </dgm:t>
    </dgm:pt>
    <dgm:pt modelId="{171BC59D-F9BB-4597-91AD-FF8773F621A1}" type="parTrans" cxnId="{8401574B-4AD5-4D2E-9567-1B804A5891D8}">
      <dgm:prSet/>
      <dgm:spPr/>
      <dgm:t>
        <a:bodyPr/>
        <a:lstStyle/>
        <a:p>
          <a:endParaRPr lang="en-US"/>
        </a:p>
      </dgm:t>
    </dgm:pt>
    <dgm:pt modelId="{5B544D66-7978-4C35-9068-F36CFABB330B}" type="sibTrans" cxnId="{8401574B-4AD5-4D2E-9567-1B804A5891D8}">
      <dgm:prSet/>
      <dgm:spPr/>
      <dgm:t>
        <a:bodyPr/>
        <a:lstStyle/>
        <a:p>
          <a:endParaRPr lang="en-US"/>
        </a:p>
      </dgm:t>
    </dgm:pt>
    <dgm:pt modelId="{A9DEAFFF-519D-4B30-936A-DD85E833AE53}">
      <dgm:prSet/>
      <dgm:spPr/>
      <dgm:t>
        <a:bodyPr/>
        <a:lstStyle/>
        <a:p>
          <a:r>
            <a:rPr lang="en-US"/>
            <a:t>Program Development</a:t>
          </a:r>
        </a:p>
      </dgm:t>
    </dgm:pt>
    <dgm:pt modelId="{EC42975A-E210-4BA0-9202-74B1585E7219}" type="parTrans" cxnId="{BD0138CC-121E-467C-9514-493690263C5F}">
      <dgm:prSet/>
      <dgm:spPr/>
      <dgm:t>
        <a:bodyPr/>
        <a:lstStyle/>
        <a:p>
          <a:endParaRPr lang="en-US"/>
        </a:p>
      </dgm:t>
    </dgm:pt>
    <dgm:pt modelId="{7FB54821-66DC-4ED9-93D6-5D9BEC4E3ED4}" type="sibTrans" cxnId="{BD0138CC-121E-467C-9514-493690263C5F}">
      <dgm:prSet/>
      <dgm:spPr/>
      <dgm:t>
        <a:bodyPr/>
        <a:lstStyle/>
        <a:p>
          <a:endParaRPr lang="en-US"/>
        </a:p>
      </dgm:t>
    </dgm:pt>
    <dgm:pt modelId="{CD9EF9FD-C3CC-48C5-BDDB-26D9CDFCBD72}">
      <dgm:prSet/>
      <dgm:spPr/>
      <dgm:t>
        <a:bodyPr/>
        <a:lstStyle/>
        <a:p>
          <a:r>
            <a:rPr lang="en-US" baseline="0"/>
            <a:t>Community</a:t>
          </a:r>
          <a:endParaRPr lang="en-US"/>
        </a:p>
      </dgm:t>
    </dgm:pt>
    <dgm:pt modelId="{23A77FBE-B599-467D-A3B9-D26228F7AE3C}" type="parTrans" cxnId="{A685F46F-E412-49C8-9E58-64C9DF0B3942}">
      <dgm:prSet/>
      <dgm:spPr/>
      <dgm:t>
        <a:bodyPr/>
        <a:lstStyle/>
        <a:p>
          <a:endParaRPr lang="en-US"/>
        </a:p>
      </dgm:t>
    </dgm:pt>
    <dgm:pt modelId="{914604F3-B4B3-42E7-A992-F583F243DC0E}" type="sibTrans" cxnId="{A685F46F-E412-49C8-9E58-64C9DF0B3942}">
      <dgm:prSet/>
      <dgm:spPr/>
      <dgm:t>
        <a:bodyPr/>
        <a:lstStyle/>
        <a:p>
          <a:endParaRPr lang="en-US"/>
        </a:p>
      </dgm:t>
    </dgm:pt>
    <dgm:pt modelId="{C9C41BAD-8D16-448E-AE04-323832C70E2D}">
      <dgm:prSet/>
      <dgm:spPr/>
      <dgm:t>
        <a:bodyPr/>
        <a:lstStyle/>
        <a:p>
          <a:r>
            <a:rPr lang="en-US" baseline="0"/>
            <a:t>Clinical </a:t>
          </a:r>
          <a:endParaRPr lang="en-US"/>
        </a:p>
      </dgm:t>
    </dgm:pt>
    <dgm:pt modelId="{5D65F1B2-3255-480E-B7EF-4296B4DAF9BE}" type="parTrans" cxnId="{39BCCFAD-91E2-4587-924B-4590609FCB71}">
      <dgm:prSet/>
      <dgm:spPr/>
      <dgm:t>
        <a:bodyPr/>
        <a:lstStyle/>
        <a:p>
          <a:endParaRPr lang="en-US"/>
        </a:p>
      </dgm:t>
    </dgm:pt>
    <dgm:pt modelId="{EA20FFC3-B189-45D5-8159-ADA694657141}" type="sibTrans" cxnId="{39BCCFAD-91E2-4587-924B-4590609FCB71}">
      <dgm:prSet/>
      <dgm:spPr/>
      <dgm:t>
        <a:bodyPr/>
        <a:lstStyle/>
        <a:p>
          <a:endParaRPr lang="en-US"/>
        </a:p>
      </dgm:t>
    </dgm:pt>
    <dgm:pt modelId="{B885422F-C2BB-4857-8450-53A494429FFD}" type="pres">
      <dgm:prSet presAssocID="{1616F3CD-26DF-43D2-989A-CADA2B7263B5}" presName="diagram" presStyleCnt="0">
        <dgm:presLayoutVars>
          <dgm:dir/>
          <dgm:resizeHandles val="exact"/>
        </dgm:presLayoutVars>
      </dgm:prSet>
      <dgm:spPr/>
    </dgm:pt>
    <dgm:pt modelId="{0B5F4239-860B-4EB3-AEE7-C1389D2782F8}" type="pres">
      <dgm:prSet presAssocID="{7D18028E-3F7A-4299-AC23-D8B6832B4801}" presName="node" presStyleLbl="node1" presStyleIdx="0" presStyleCnt="8">
        <dgm:presLayoutVars>
          <dgm:bulletEnabled val="1"/>
        </dgm:presLayoutVars>
      </dgm:prSet>
      <dgm:spPr/>
    </dgm:pt>
    <dgm:pt modelId="{F7BD59BB-26C9-405F-95E1-2950793B0E5E}" type="pres">
      <dgm:prSet presAssocID="{57655A22-42EC-4728-AF33-3E42A7417AB4}" presName="sibTrans" presStyleCnt="0"/>
      <dgm:spPr/>
    </dgm:pt>
    <dgm:pt modelId="{C6D29317-FE12-4150-8926-F24899335D90}" type="pres">
      <dgm:prSet presAssocID="{60A91FD3-16F6-4748-99F3-8C2E08916204}" presName="node" presStyleLbl="node1" presStyleIdx="1" presStyleCnt="8">
        <dgm:presLayoutVars>
          <dgm:bulletEnabled val="1"/>
        </dgm:presLayoutVars>
      </dgm:prSet>
      <dgm:spPr/>
    </dgm:pt>
    <dgm:pt modelId="{C7197DAD-22A6-422C-B891-A1D5B73F1D1D}" type="pres">
      <dgm:prSet presAssocID="{D0F6976A-0642-4F4D-9DF5-7ADE220D7909}" presName="sibTrans" presStyleCnt="0"/>
      <dgm:spPr/>
    </dgm:pt>
    <dgm:pt modelId="{65989411-E698-43A7-A05B-E0A11F066364}" type="pres">
      <dgm:prSet presAssocID="{B69B43BF-BE93-44BD-99E6-107C90A8D2A7}" presName="node" presStyleLbl="node1" presStyleIdx="2" presStyleCnt="8">
        <dgm:presLayoutVars>
          <dgm:bulletEnabled val="1"/>
        </dgm:presLayoutVars>
      </dgm:prSet>
      <dgm:spPr/>
    </dgm:pt>
    <dgm:pt modelId="{384B8027-5916-4681-81BD-76CA3EEB9FEE}" type="pres">
      <dgm:prSet presAssocID="{7FC7C05D-B7E2-4E82-A2DF-8B16110A86C4}" presName="sibTrans" presStyleCnt="0"/>
      <dgm:spPr/>
    </dgm:pt>
    <dgm:pt modelId="{88929759-CB25-4AC7-8BBF-3F81B163D081}" type="pres">
      <dgm:prSet presAssocID="{BC822109-2980-4D1D-8052-BEC1B2202F4A}" presName="node" presStyleLbl="node1" presStyleIdx="3" presStyleCnt="8">
        <dgm:presLayoutVars>
          <dgm:bulletEnabled val="1"/>
        </dgm:presLayoutVars>
      </dgm:prSet>
      <dgm:spPr/>
    </dgm:pt>
    <dgm:pt modelId="{65D2C289-1A18-422A-A896-4729ADA36466}" type="pres">
      <dgm:prSet presAssocID="{3ECD09CC-96F9-4305-91D2-9A3B1410B4E4}" presName="sibTrans" presStyleCnt="0"/>
      <dgm:spPr/>
    </dgm:pt>
    <dgm:pt modelId="{6365FEB1-A453-486A-ACBB-F3E019427815}" type="pres">
      <dgm:prSet presAssocID="{6E59E6C7-7554-4103-AC80-BD2CA4151DFE}" presName="node" presStyleLbl="node1" presStyleIdx="4" presStyleCnt="8">
        <dgm:presLayoutVars>
          <dgm:bulletEnabled val="1"/>
        </dgm:presLayoutVars>
      </dgm:prSet>
      <dgm:spPr/>
    </dgm:pt>
    <dgm:pt modelId="{0FD8587A-D209-4280-9CA0-5C8277A2ED49}" type="pres">
      <dgm:prSet presAssocID="{55A43BC8-E02E-4C65-97C2-E262899543BE}" presName="sibTrans" presStyleCnt="0"/>
      <dgm:spPr/>
    </dgm:pt>
    <dgm:pt modelId="{1C07B41A-56A4-4B26-B1C5-BE7BEA6D90FA}" type="pres">
      <dgm:prSet presAssocID="{B5318857-92CE-4F81-BDCD-39A088BCB7DD}" presName="node" presStyleLbl="node1" presStyleIdx="5" presStyleCnt="8">
        <dgm:presLayoutVars>
          <dgm:bulletEnabled val="1"/>
        </dgm:presLayoutVars>
      </dgm:prSet>
      <dgm:spPr/>
    </dgm:pt>
    <dgm:pt modelId="{B394CDA2-8817-4963-9CF0-59354D77C66A}" type="pres">
      <dgm:prSet presAssocID="{A350A589-5857-4506-BCD6-20D67BB996B8}" presName="sibTrans" presStyleCnt="0"/>
      <dgm:spPr/>
    </dgm:pt>
    <dgm:pt modelId="{02B400AA-7DC9-48DC-9CD0-C6E5672A4A33}" type="pres">
      <dgm:prSet presAssocID="{839B0CB5-DFD6-42F0-ACE6-5E44C4A1E9C4}" presName="node" presStyleLbl="node1" presStyleIdx="6" presStyleCnt="8">
        <dgm:presLayoutVars>
          <dgm:bulletEnabled val="1"/>
        </dgm:presLayoutVars>
      </dgm:prSet>
      <dgm:spPr/>
    </dgm:pt>
    <dgm:pt modelId="{D160C5DF-1953-42DB-B059-68538D30685D}" type="pres">
      <dgm:prSet presAssocID="{5B544D66-7978-4C35-9068-F36CFABB330B}" presName="sibTrans" presStyleCnt="0"/>
      <dgm:spPr/>
    </dgm:pt>
    <dgm:pt modelId="{A750E399-7137-4153-AA87-EEC9EA4BFFD6}" type="pres">
      <dgm:prSet presAssocID="{A9DEAFFF-519D-4B30-936A-DD85E833AE53}" presName="node" presStyleLbl="node1" presStyleIdx="7" presStyleCnt="8">
        <dgm:presLayoutVars>
          <dgm:bulletEnabled val="1"/>
        </dgm:presLayoutVars>
      </dgm:prSet>
      <dgm:spPr/>
    </dgm:pt>
  </dgm:ptLst>
  <dgm:cxnLst>
    <dgm:cxn modelId="{46E5C908-79A7-4E8A-89E9-C525C5DC0736}" srcId="{1616F3CD-26DF-43D2-989A-CADA2B7263B5}" destId="{6E59E6C7-7554-4103-AC80-BD2CA4151DFE}" srcOrd="4" destOrd="0" parTransId="{4BB15B18-71F2-438F-A2B4-53E6DC97DFCC}" sibTransId="{55A43BC8-E02E-4C65-97C2-E262899543BE}"/>
    <dgm:cxn modelId="{362FE60A-F170-4241-9EE6-24303FAB38CB}" type="presOf" srcId="{60A91FD3-16F6-4748-99F3-8C2E08916204}" destId="{C6D29317-FE12-4150-8926-F24899335D90}" srcOrd="0" destOrd="0" presId="urn:microsoft.com/office/officeart/2005/8/layout/default"/>
    <dgm:cxn modelId="{5828050D-6B5E-4B1B-8D91-7DB6714E1297}" type="presOf" srcId="{B69B43BF-BE93-44BD-99E6-107C90A8D2A7}" destId="{65989411-E698-43A7-A05B-E0A11F066364}" srcOrd="0" destOrd="0" presId="urn:microsoft.com/office/officeart/2005/8/layout/default"/>
    <dgm:cxn modelId="{6A2BFC3D-9621-438C-8C12-962270FC3ED0}" srcId="{1616F3CD-26DF-43D2-989A-CADA2B7263B5}" destId="{BC822109-2980-4D1D-8052-BEC1B2202F4A}" srcOrd="3" destOrd="0" parTransId="{789A33E0-547C-4801-BEAE-8658A29D41C6}" sibTransId="{3ECD09CC-96F9-4305-91D2-9A3B1410B4E4}"/>
    <dgm:cxn modelId="{CE970146-F2C8-418B-9DB7-40A002634E1F}" srcId="{1616F3CD-26DF-43D2-989A-CADA2B7263B5}" destId="{7D18028E-3F7A-4299-AC23-D8B6832B4801}" srcOrd="0" destOrd="0" parTransId="{45023DFD-95A8-46F9-AE8D-AB5B0FCF036F}" sibTransId="{57655A22-42EC-4728-AF33-3E42A7417AB4}"/>
    <dgm:cxn modelId="{8401574B-4AD5-4D2E-9567-1B804A5891D8}" srcId="{1616F3CD-26DF-43D2-989A-CADA2B7263B5}" destId="{839B0CB5-DFD6-42F0-ACE6-5E44C4A1E9C4}" srcOrd="6" destOrd="0" parTransId="{171BC59D-F9BB-4597-91AD-FF8773F621A1}" sibTransId="{5B544D66-7978-4C35-9068-F36CFABB330B}"/>
    <dgm:cxn modelId="{A685F46F-E412-49C8-9E58-64C9DF0B3942}" srcId="{A9DEAFFF-519D-4B30-936A-DD85E833AE53}" destId="{CD9EF9FD-C3CC-48C5-BDDB-26D9CDFCBD72}" srcOrd="0" destOrd="0" parTransId="{23A77FBE-B599-467D-A3B9-D26228F7AE3C}" sibTransId="{914604F3-B4B3-42E7-A992-F583F243DC0E}"/>
    <dgm:cxn modelId="{31EE5A70-AB59-4AE6-8945-2D223018F50C}" type="presOf" srcId="{CD9EF9FD-C3CC-48C5-BDDB-26D9CDFCBD72}" destId="{A750E399-7137-4153-AA87-EEC9EA4BFFD6}" srcOrd="0" destOrd="1" presId="urn:microsoft.com/office/officeart/2005/8/layout/default"/>
    <dgm:cxn modelId="{685F9E70-2963-4283-A01B-709A12FB41C1}" srcId="{1616F3CD-26DF-43D2-989A-CADA2B7263B5}" destId="{B5318857-92CE-4F81-BDCD-39A088BCB7DD}" srcOrd="5" destOrd="0" parTransId="{101A8160-FDB7-42B5-9506-5474FFD57FA4}" sibTransId="{A350A589-5857-4506-BCD6-20D67BB996B8}"/>
    <dgm:cxn modelId="{68BDAE72-C34D-448A-A228-CD02328D8F35}" type="presOf" srcId="{C9C41BAD-8D16-448E-AE04-323832C70E2D}" destId="{A750E399-7137-4153-AA87-EEC9EA4BFFD6}" srcOrd="0" destOrd="2" presId="urn:microsoft.com/office/officeart/2005/8/layout/default"/>
    <dgm:cxn modelId="{C793C455-0006-47F0-B414-D3140936A5BF}" type="presOf" srcId="{1616F3CD-26DF-43D2-989A-CADA2B7263B5}" destId="{B885422F-C2BB-4857-8450-53A494429FFD}" srcOrd="0" destOrd="0" presId="urn:microsoft.com/office/officeart/2005/8/layout/default"/>
    <dgm:cxn modelId="{C4904078-C5F7-4B2F-B5DE-37318A78B711}" type="presOf" srcId="{6E59E6C7-7554-4103-AC80-BD2CA4151DFE}" destId="{6365FEB1-A453-486A-ACBB-F3E019427815}" srcOrd="0" destOrd="0" presId="urn:microsoft.com/office/officeart/2005/8/layout/default"/>
    <dgm:cxn modelId="{F2F9E68A-71B9-4A3A-BC04-2DD207E96B74}" type="presOf" srcId="{7D18028E-3F7A-4299-AC23-D8B6832B4801}" destId="{0B5F4239-860B-4EB3-AEE7-C1389D2782F8}" srcOrd="0" destOrd="0" presId="urn:microsoft.com/office/officeart/2005/8/layout/default"/>
    <dgm:cxn modelId="{BFA5C290-47A2-4A09-9366-B60540FBE51F}" type="presOf" srcId="{BC822109-2980-4D1D-8052-BEC1B2202F4A}" destId="{88929759-CB25-4AC7-8BBF-3F81B163D081}" srcOrd="0" destOrd="0" presId="urn:microsoft.com/office/officeart/2005/8/layout/default"/>
    <dgm:cxn modelId="{4DE06B9D-AD1F-43C3-96CA-1AAA7FA0656B}" type="presOf" srcId="{B5318857-92CE-4F81-BDCD-39A088BCB7DD}" destId="{1C07B41A-56A4-4B26-B1C5-BE7BEA6D90FA}" srcOrd="0" destOrd="0" presId="urn:microsoft.com/office/officeart/2005/8/layout/default"/>
    <dgm:cxn modelId="{39BCCFAD-91E2-4587-924B-4590609FCB71}" srcId="{A9DEAFFF-519D-4B30-936A-DD85E833AE53}" destId="{C9C41BAD-8D16-448E-AE04-323832C70E2D}" srcOrd="1" destOrd="0" parTransId="{5D65F1B2-3255-480E-B7EF-4296B4DAF9BE}" sibTransId="{EA20FFC3-B189-45D5-8159-ADA694657141}"/>
    <dgm:cxn modelId="{C11BB2B7-684C-4260-B226-ABC2444EBE3F}" type="presOf" srcId="{A9DEAFFF-519D-4B30-936A-DD85E833AE53}" destId="{A750E399-7137-4153-AA87-EEC9EA4BFFD6}" srcOrd="0" destOrd="0" presId="urn:microsoft.com/office/officeart/2005/8/layout/default"/>
    <dgm:cxn modelId="{281AEDBE-851E-4C10-9C82-F45CA82120E6}" srcId="{1616F3CD-26DF-43D2-989A-CADA2B7263B5}" destId="{60A91FD3-16F6-4748-99F3-8C2E08916204}" srcOrd="1" destOrd="0" parTransId="{DEF8B3D2-065A-4E5C-8E62-82FBC428CAC8}" sibTransId="{D0F6976A-0642-4F4D-9DF5-7ADE220D7909}"/>
    <dgm:cxn modelId="{BD0138CC-121E-467C-9514-493690263C5F}" srcId="{1616F3CD-26DF-43D2-989A-CADA2B7263B5}" destId="{A9DEAFFF-519D-4B30-936A-DD85E833AE53}" srcOrd="7" destOrd="0" parTransId="{EC42975A-E210-4BA0-9202-74B1585E7219}" sibTransId="{7FB54821-66DC-4ED9-93D6-5D9BEC4E3ED4}"/>
    <dgm:cxn modelId="{76A0CBF1-2141-4A5B-BC4C-BB6FA9797B41}" srcId="{1616F3CD-26DF-43D2-989A-CADA2B7263B5}" destId="{B69B43BF-BE93-44BD-99E6-107C90A8D2A7}" srcOrd="2" destOrd="0" parTransId="{4F62BBE7-2FFE-42AB-925C-87A273D598D2}" sibTransId="{7FC7C05D-B7E2-4E82-A2DF-8B16110A86C4}"/>
    <dgm:cxn modelId="{00E499F4-C95D-4727-8F75-304DA7B28F75}" type="presOf" srcId="{839B0CB5-DFD6-42F0-ACE6-5E44C4A1E9C4}" destId="{02B400AA-7DC9-48DC-9CD0-C6E5672A4A33}" srcOrd="0" destOrd="0" presId="urn:microsoft.com/office/officeart/2005/8/layout/default"/>
    <dgm:cxn modelId="{4115D33C-D8F4-4D7F-A66C-5F3559C80FF1}" type="presParOf" srcId="{B885422F-C2BB-4857-8450-53A494429FFD}" destId="{0B5F4239-860B-4EB3-AEE7-C1389D2782F8}" srcOrd="0" destOrd="0" presId="urn:microsoft.com/office/officeart/2005/8/layout/default"/>
    <dgm:cxn modelId="{DACB1F7D-F045-4CFB-AFA0-8FB3D556291B}" type="presParOf" srcId="{B885422F-C2BB-4857-8450-53A494429FFD}" destId="{F7BD59BB-26C9-405F-95E1-2950793B0E5E}" srcOrd="1" destOrd="0" presId="urn:microsoft.com/office/officeart/2005/8/layout/default"/>
    <dgm:cxn modelId="{B42865AA-ECBA-4BB1-A5C0-F23B1A9D0D4F}" type="presParOf" srcId="{B885422F-C2BB-4857-8450-53A494429FFD}" destId="{C6D29317-FE12-4150-8926-F24899335D90}" srcOrd="2" destOrd="0" presId="urn:microsoft.com/office/officeart/2005/8/layout/default"/>
    <dgm:cxn modelId="{96068EE5-CDEB-46A1-8C0D-D05A84637522}" type="presParOf" srcId="{B885422F-C2BB-4857-8450-53A494429FFD}" destId="{C7197DAD-22A6-422C-B891-A1D5B73F1D1D}" srcOrd="3" destOrd="0" presId="urn:microsoft.com/office/officeart/2005/8/layout/default"/>
    <dgm:cxn modelId="{F2020458-8284-4972-8899-1A94BB9E9818}" type="presParOf" srcId="{B885422F-C2BB-4857-8450-53A494429FFD}" destId="{65989411-E698-43A7-A05B-E0A11F066364}" srcOrd="4" destOrd="0" presId="urn:microsoft.com/office/officeart/2005/8/layout/default"/>
    <dgm:cxn modelId="{5ABEF56D-5D9C-448B-B77F-302E4777D500}" type="presParOf" srcId="{B885422F-C2BB-4857-8450-53A494429FFD}" destId="{384B8027-5916-4681-81BD-76CA3EEB9FEE}" srcOrd="5" destOrd="0" presId="urn:microsoft.com/office/officeart/2005/8/layout/default"/>
    <dgm:cxn modelId="{35A5DCB8-6CEE-479D-A89D-495244BBF323}" type="presParOf" srcId="{B885422F-C2BB-4857-8450-53A494429FFD}" destId="{88929759-CB25-4AC7-8BBF-3F81B163D081}" srcOrd="6" destOrd="0" presId="urn:microsoft.com/office/officeart/2005/8/layout/default"/>
    <dgm:cxn modelId="{2344B2D4-A813-4A0C-9320-23B2B48A2846}" type="presParOf" srcId="{B885422F-C2BB-4857-8450-53A494429FFD}" destId="{65D2C289-1A18-422A-A896-4729ADA36466}" srcOrd="7" destOrd="0" presId="urn:microsoft.com/office/officeart/2005/8/layout/default"/>
    <dgm:cxn modelId="{CB10A20F-AE91-4B2E-8400-42A89D1ABC1B}" type="presParOf" srcId="{B885422F-C2BB-4857-8450-53A494429FFD}" destId="{6365FEB1-A453-486A-ACBB-F3E019427815}" srcOrd="8" destOrd="0" presId="urn:microsoft.com/office/officeart/2005/8/layout/default"/>
    <dgm:cxn modelId="{91C60AC8-DEE0-476E-9CC9-EF2152B4358D}" type="presParOf" srcId="{B885422F-C2BB-4857-8450-53A494429FFD}" destId="{0FD8587A-D209-4280-9CA0-5C8277A2ED49}" srcOrd="9" destOrd="0" presId="urn:microsoft.com/office/officeart/2005/8/layout/default"/>
    <dgm:cxn modelId="{263E0BB6-AFBF-4CFA-9E84-920AEED5639C}" type="presParOf" srcId="{B885422F-C2BB-4857-8450-53A494429FFD}" destId="{1C07B41A-56A4-4B26-B1C5-BE7BEA6D90FA}" srcOrd="10" destOrd="0" presId="urn:microsoft.com/office/officeart/2005/8/layout/default"/>
    <dgm:cxn modelId="{4CB70598-C75B-4460-8A5C-B6A36BA0DC96}" type="presParOf" srcId="{B885422F-C2BB-4857-8450-53A494429FFD}" destId="{B394CDA2-8817-4963-9CF0-59354D77C66A}" srcOrd="11" destOrd="0" presId="urn:microsoft.com/office/officeart/2005/8/layout/default"/>
    <dgm:cxn modelId="{7329BCAA-3130-4C32-8171-7359B8B1F47A}" type="presParOf" srcId="{B885422F-C2BB-4857-8450-53A494429FFD}" destId="{02B400AA-7DC9-48DC-9CD0-C6E5672A4A33}" srcOrd="12" destOrd="0" presId="urn:microsoft.com/office/officeart/2005/8/layout/default"/>
    <dgm:cxn modelId="{C94AA7C0-7638-4453-A381-9780F53EA0EA}" type="presParOf" srcId="{B885422F-C2BB-4857-8450-53A494429FFD}" destId="{D160C5DF-1953-42DB-B059-68538D30685D}" srcOrd="13" destOrd="0" presId="urn:microsoft.com/office/officeart/2005/8/layout/default"/>
    <dgm:cxn modelId="{9ACF6A72-1F4C-43E5-B66A-9DD7527F1C66}" type="presParOf" srcId="{B885422F-C2BB-4857-8450-53A494429FFD}" destId="{A750E399-7137-4153-AA87-EEC9EA4BFFD6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8CF98B-F359-4A40-A83E-95A616B9D1B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510D06-1B25-46B2-A62D-C69CE7069C38}">
      <dgm:prSet/>
      <dgm:spPr/>
      <dgm:t>
        <a:bodyPr/>
        <a:lstStyle/>
        <a:p>
          <a:r>
            <a:rPr lang="en-US"/>
            <a:t>Complete 560 hours </a:t>
          </a:r>
        </a:p>
      </dgm:t>
    </dgm:pt>
    <dgm:pt modelId="{1E8A5EE1-1845-4FEC-AB7C-60B68BBC4F09}" type="parTrans" cxnId="{96E2A4D9-A7F4-49E5-9334-19F4228C250F}">
      <dgm:prSet/>
      <dgm:spPr/>
      <dgm:t>
        <a:bodyPr/>
        <a:lstStyle/>
        <a:p>
          <a:endParaRPr lang="en-US"/>
        </a:p>
      </dgm:t>
    </dgm:pt>
    <dgm:pt modelId="{30A8AE51-000D-42E0-9102-AAA35E1C14EB}" type="sibTrans" cxnId="{96E2A4D9-A7F4-49E5-9334-19F4228C250F}">
      <dgm:prSet/>
      <dgm:spPr/>
      <dgm:t>
        <a:bodyPr/>
        <a:lstStyle/>
        <a:p>
          <a:endParaRPr lang="en-US"/>
        </a:p>
      </dgm:t>
    </dgm:pt>
    <dgm:pt modelId="{D7710B75-FFA6-471E-B834-3D9A77F5C4A2}">
      <dgm:prSet/>
      <dgm:spPr/>
      <dgm:t>
        <a:bodyPr/>
        <a:lstStyle/>
        <a:p>
          <a:r>
            <a:rPr lang="en-US"/>
            <a:t>Students have a site mentor who may or may NOT be an occupational therapist </a:t>
          </a:r>
        </a:p>
      </dgm:t>
    </dgm:pt>
    <dgm:pt modelId="{58DD56A8-C5C2-4CBB-B511-F65AA44169E4}" type="parTrans" cxnId="{085F3107-EDF6-46F9-AABF-68D441006603}">
      <dgm:prSet/>
      <dgm:spPr/>
      <dgm:t>
        <a:bodyPr/>
        <a:lstStyle/>
        <a:p>
          <a:endParaRPr lang="en-US"/>
        </a:p>
      </dgm:t>
    </dgm:pt>
    <dgm:pt modelId="{5A89C4F2-6A49-418D-A228-04F8008DFABE}" type="sibTrans" cxnId="{085F3107-EDF6-46F9-AABF-68D441006603}">
      <dgm:prSet/>
      <dgm:spPr/>
      <dgm:t>
        <a:bodyPr/>
        <a:lstStyle/>
        <a:p>
          <a:endParaRPr lang="en-US"/>
        </a:p>
      </dgm:t>
    </dgm:pt>
    <dgm:pt modelId="{54EC7722-BCFC-47EE-986B-4964C92A1CC0}">
      <dgm:prSet/>
      <dgm:spPr/>
      <dgm:t>
        <a:bodyPr/>
        <a:lstStyle/>
        <a:p>
          <a:r>
            <a:rPr lang="en-US"/>
            <a:t>Traditional and nontraditional OT settings </a:t>
          </a:r>
        </a:p>
      </dgm:t>
    </dgm:pt>
    <dgm:pt modelId="{E43FECF3-1917-4455-B416-48DBEE0E6680}" type="parTrans" cxnId="{3D4B7626-B9A9-4744-B532-878C42434830}">
      <dgm:prSet/>
      <dgm:spPr/>
      <dgm:t>
        <a:bodyPr/>
        <a:lstStyle/>
        <a:p>
          <a:endParaRPr lang="en-US"/>
        </a:p>
      </dgm:t>
    </dgm:pt>
    <dgm:pt modelId="{84120B77-F625-495C-A1A8-F6747C33A77C}" type="sibTrans" cxnId="{3D4B7626-B9A9-4744-B532-878C42434830}">
      <dgm:prSet/>
      <dgm:spPr/>
      <dgm:t>
        <a:bodyPr/>
        <a:lstStyle/>
        <a:p>
          <a:endParaRPr lang="en-US"/>
        </a:p>
      </dgm:t>
    </dgm:pt>
    <dgm:pt modelId="{9CB9A566-ADEF-48DA-84ED-C42C073EA14E}">
      <dgm:prSet/>
      <dgm:spPr/>
      <dgm:t>
        <a:bodyPr/>
        <a:lstStyle/>
        <a:p>
          <a:r>
            <a:rPr lang="en-US"/>
            <a:t>Students have a midterm and final evaluation completed by their site mentor </a:t>
          </a:r>
        </a:p>
      </dgm:t>
    </dgm:pt>
    <dgm:pt modelId="{1A3A8208-57BF-4280-87F7-0F7E9BD198E4}" type="parTrans" cxnId="{981C50B5-A8F0-4944-B53C-C28AEA900DAE}">
      <dgm:prSet/>
      <dgm:spPr/>
      <dgm:t>
        <a:bodyPr/>
        <a:lstStyle/>
        <a:p>
          <a:endParaRPr lang="en-US"/>
        </a:p>
      </dgm:t>
    </dgm:pt>
    <dgm:pt modelId="{A1908E67-4429-4BF5-BE2F-5030017AEC58}" type="sibTrans" cxnId="{981C50B5-A8F0-4944-B53C-C28AEA900DAE}">
      <dgm:prSet/>
      <dgm:spPr/>
      <dgm:t>
        <a:bodyPr/>
        <a:lstStyle/>
        <a:p>
          <a:endParaRPr lang="en-US"/>
        </a:p>
      </dgm:t>
    </dgm:pt>
    <dgm:pt modelId="{A5997949-599C-43DE-9672-F407DFCFF632}">
      <dgm:prSet/>
      <dgm:spPr/>
      <dgm:t>
        <a:bodyPr/>
        <a:lstStyle/>
        <a:p>
          <a:r>
            <a:rPr lang="en-US"/>
            <a:t>Students complete a final evaluation of their experience (SEDCE) </a:t>
          </a:r>
        </a:p>
      </dgm:t>
    </dgm:pt>
    <dgm:pt modelId="{3F129973-5F69-427D-A23E-5454AF128DF2}" type="parTrans" cxnId="{C097BCF1-93E2-45A6-B14C-336A86A01949}">
      <dgm:prSet/>
      <dgm:spPr/>
      <dgm:t>
        <a:bodyPr/>
        <a:lstStyle/>
        <a:p>
          <a:endParaRPr lang="en-US"/>
        </a:p>
      </dgm:t>
    </dgm:pt>
    <dgm:pt modelId="{1194F5A0-A24D-4413-AAC7-2436E563C8A9}" type="sibTrans" cxnId="{C097BCF1-93E2-45A6-B14C-336A86A01949}">
      <dgm:prSet/>
      <dgm:spPr/>
      <dgm:t>
        <a:bodyPr/>
        <a:lstStyle/>
        <a:p>
          <a:endParaRPr lang="en-US"/>
        </a:p>
      </dgm:t>
    </dgm:pt>
    <dgm:pt modelId="{922A6D67-F744-4D4E-9C0B-B3B3CF6221E3}">
      <dgm:prSet/>
      <dgm:spPr/>
      <dgm:t>
        <a:bodyPr/>
        <a:lstStyle/>
        <a:p>
          <a:r>
            <a:rPr lang="en-US" dirty="0"/>
            <a:t>Implementation of the capstone project and provide a deliverable to site</a:t>
          </a:r>
        </a:p>
      </dgm:t>
    </dgm:pt>
    <dgm:pt modelId="{7BF8A2EE-F65A-4DD5-83CC-928BC4B06278}" type="parTrans" cxnId="{87EEDEB9-805D-4434-A951-16ACD655B32E}">
      <dgm:prSet/>
      <dgm:spPr/>
      <dgm:t>
        <a:bodyPr/>
        <a:lstStyle/>
        <a:p>
          <a:endParaRPr lang="en-US"/>
        </a:p>
      </dgm:t>
    </dgm:pt>
    <dgm:pt modelId="{509D4990-C616-4DBE-BB19-756FB8ED5113}" type="sibTrans" cxnId="{87EEDEB9-805D-4434-A951-16ACD655B32E}">
      <dgm:prSet/>
      <dgm:spPr/>
      <dgm:t>
        <a:bodyPr/>
        <a:lstStyle/>
        <a:p>
          <a:endParaRPr lang="en-US"/>
        </a:p>
      </dgm:t>
    </dgm:pt>
    <dgm:pt modelId="{61E0C499-5F05-416F-95E8-5F306165936D}" type="pres">
      <dgm:prSet presAssocID="{4A8CF98B-F359-4A40-A83E-95A616B9D1B9}" presName="diagram" presStyleCnt="0">
        <dgm:presLayoutVars>
          <dgm:dir/>
          <dgm:resizeHandles val="exact"/>
        </dgm:presLayoutVars>
      </dgm:prSet>
      <dgm:spPr/>
    </dgm:pt>
    <dgm:pt modelId="{FDE20B6B-5DBD-4B15-B6FC-CFB454D9C9D6}" type="pres">
      <dgm:prSet presAssocID="{FA510D06-1B25-46B2-A62D-C69CE7069C38}" presName="node" presStyleLbl="node1" presStyleIdx="0" presStyleCnt="6">
        <dgm:presLayoutVars>
          <dgm:bulletEnabled val="1"/>
        </dgm:presLayoutVars>
      </dgm:prSet>
      <dgm:spPr/>
    </dgm:pt>
    <dgm:pt modelId="{6D21E644-AC73-45D9-BC16-F7529F756435}" type="pres">
      <dgm:prSet presAssocID="{30A8AE51-000D-42E0-9102-AAA35E1C14EB}" presName="sibTrans" presStyleCnt="0"/>
      <dgm:spPr/>
    </dgm:pt>
    <dgm:pt modelId="{AEE0699E-BE80-46A1-BDFB-92B2B0DFAE4B}" type="pres">
      <dgm:prSet presAssocID="{D7710B75-FFA6-471E-B834-3D9A77F5C4A2}" presName="node" presStyleLbl="node1" presStyleIdx="1" presStyleCnt="6">
        <dgm:presLayoutVars>
          <dgm:bulletEnabled val="1"/>
        </dgm:presLayoutVars>
      </dgm:prSet>
      <dgm:spPr/>
    </dgm:pt>
    <dgm:pt modelId="{2F46E1FB-6545-4DD8-BFAF-EE32A4EE5108}" type="pres">
      <dgm:prSet presAssocID="{5A89C4F2-6A49-418D-A228-04F8008DFABE}" presName="sibTrans" presStyleCnt="0"/>
      <dgm:spPr/>
    </dgm:pt>
    <dgm:pt modelId="{7A29315C-714E-471B-8937-27C22DC4022A}" type="pres">
      <dgm:prSet presAssocID="{54EC7722-BCFC-47EE-986B-4964C92A1CC0}" presName="node" presStyleLbl="node1" presStyleIdx="2" presStyleCnt="6">
        <dgm:presLayoutVars>
          <dgm:bulletEnabled val="1"/>
        </dgm:presLayoutVars>
      </dgm:prSet>
      <dgm:spPr/>
    </dgm:pt>
    <dgm:pt modelId="{FE08ABF9-832C-48AD-813D-6F7F521DC68C}" type="pres">
      <dgm:prSet presAssocID="{84120B77-F625-495C-A1A8-F6747C33A77C}" presName="sibTrans" presStyleCnt="0"/>
      <dgm:spPr/>
    </dgm:pt>
    <dgm:pt modelId="{251DFB3A-21EB-4B28-B888-EB9320176EB3}" type="pres">
      <dgm:prSet presAssocID="{9CB9A566-ADEF-48DA-84ED-C42C073EA14E}" presName="node" presStyleLbl="node1" presStyleIdx="3" presStyleCnt="6">
        <dgm:presLayoutVars>
          <dgm:bulletEnabled val="1"/>
        </dgm:presLayoutVars>
      </dgm:prSet>
      <dgm:spPr/>
    </dgm:pt>
    <dgm:pt modelId="{A59ECE14-AE92-456F-B49E-4C4F4AE72CBB}" type="pres">
      <dgm:prSet presAssocID="{A1908E67-4429-4BF5-BE2F-5030017AEC58}" presName="sibTrans" presStyleCnt="0"/>
      <dgm:spPr/>
    </dgm:pt>
    <dgm:pt modelId="{1E716EA3-C6BE-49D6-8148-512C1887A97C}" type="pres">
      <dgm:prSet presAssocID="{A5997949-599C-43DE-9672-F407DFCFF632}" presName="node" presStyleLbl="node1" presStyleIdx="4" presStyleCnt="6">
        <dgm:presLayoutVars>
          <dgm:bulletEnabled val="1"/>
        </dgm:presLayoutVars>
      </dgm:prSet>
      <dgm:spPr/>
    </dgm:pt>
    <dgm:pt modelId="{C6E0735E-A17C-442A-8FE1-BA60AA6F4D03}" type="pres">
      <dgm:prSet presAssocID="{1194F5A0-A24D-4413-AAC7-2436E563C8A9}" presName="sibTrans" presStyleCnt="0"/>
      <dgm:spPr/>
    </dgm:pt>
    <dgm:pt modelId="{46697FE1-4B12-45B6-AFE9-3E59D3EAEC46}" type="pres">
      <dgm:prSet presAssocID="{922A6D67-F744-4D4E-9C0B-B3B3CF6221E3}" presName="node" presStyleLbl="node1" presStyleIdx="5" presStyleCnt="6">
        <dgm:presLayoutVars>
          <dgm:bulletEnabled val="1"/>
        </dgm:presLayoutVars>
      </dgm:prSet>
      <dgm:spPr/>
    </dgm:pt>
  </dgm:ptLst>
  <dgm:cxnLst>
    <dgm:cxn modelId="{085F3107-EDF6-46F9-AABF-68D441006603}" srcId="{4A8CF98B-F359-4A40-A83E-95A616B9D1B9}" destId="{D7710B75-FFA6-471E-B834-3D9A77F5C4A2}" srcOrd="1" destOrd="0" parTransId="{58DD56A8-C5C2-4CBB-B511-F65AA44169E4}" sibTransId="{5A89C4F2-6A49-418D-A228-04F8008DFABE}"/>
    <dgm:cxn modelId="{3AE18011-6C91-4940-A3C4-11D4C23B74D9}" type="presOf" srcId="{FA510D06-1B25-46B2-A62D-C69CE7069C38}" destId="{FDE20B6B-5DBD-4B15-B6FC-CFB454D9C9D6}" srcOrd="0" destOrd="0" presId="urn:microsoft.com/office/officeart/2005/8/layout/default"/>
    <dgm:cxn modelId="{7044E512-EF2C-4099-BD0E-D5B9086380E6}" type="presOf" srcId="{D7710B75-FFA6-471E-B834-3D9A77F5C4A2}" destId="{AEE0699E-BE80-46A1-BDFB-92B2B0DFAE4B}" srcOrd="0" destOrd="0" presId="urn:microsoft.com/office/officeart/2005/8/layout/default"/>
    <dgm:cxn modelId="{3D4B7626-B9A9-4744-B532-878C42434830}" srcId="{4A8CF98B-F359-4A40-A83E-95A616B9D1B9}" destId="{54EC7722-BCFC-47EE-986B-4964C92A1CC0}" srcOrd="2" destOrd="0" parTransId="{E43FECF3-1917-4455-B416-48DBEE0E6680}" sibTransId="{84120B77-F625-495C-A1A8-F6747C33A77C}"/>
    <dgm:cxn modelId="{EA427B3B-7C28-4683-804A-0EC76B9FA473}" type="presOf" srcId="{A5997949-599C-43DE-9672-F407DFCFF632}" destId="{1E716EA3-C6BE-49D6-8148-512C1887A97C}" srcOrd="0" destOrd="0" presId="urn:microsoft.com/office/officeart/2005/8/layout/default"/>
    <dgm:cxn modelId="{90F10772-5261-4F39-8C40-8042BBE7DA4B}" type="presOf" srcId="{54EC7722-BCFC-47EE-986B-4964C92A1CC0}" destId="{7A29315C-714E-471B-8937-27C22DC4022A}" srcOrd="0" destOrd="0" presId="urn:microsoft.com/office/officeart/2005/8/layout/default"/>
    <dgm:cxn modelId="{A07A2873-6658-46DB-9C57-B8EFEEB8379B}" type="presOf" srcId="{4A8CF98B-F359-4A40-A83E-95A616B9D1B9}" destId="{61E0C499-5F05-416F-95E8-5F306165936D}" srcOrd="0" destOrd="0" presId="urn:microsoft.com/office/officeart/2005/8/layout/default"/>
    <dgm:cxn modelId="{981C50B5-A8F0-4944-B53C-C28AEA900DAE}" srcId="{4A8CF98B-F359-4A40-A83E-95A616B9D1B9}" destId="{9CB9A566-ADEF-48DA-84ED-C42C073EA14E}" srcOrd="3" destOrd="0" parTransId="{1A3A8208-57BF-4280-87F7-0F7E9BD198E4}" sibTransId="{A1908E67-4429-4BF5-BE2F-5030017AEC58}"/>
    <dgm:cxn modelId="{87EEDEB9-805D-4434-A951-16ACD655B32E}" srcId="{4A8CF98B-F359-4A40-A83E-95A616B9D1B9}" destId="{922A6D67-F744-4D4E-9C0B-B3B3CF6221E3}" srcOrd="5" destOrd="0" parTransId="{7BF8A2EE-F65A-4DD5-83CC-928BC4B06278}" sibTransId="{509D4990-C616-4DBE-BB19-756FB8ED5113}"/>
    <dgm:cxn modelId="{79B02DCB-3D03-4637-827C-92610B6F0900}" type="presOf" srcId="{9CB9A566-ADEF-48DA-84ED-C42C073EA14E}" destId="{251DFB3A-21EB-4B28-B888-EB9320176EB3}" srcOrd="0" destOrd="0" presId="urn:microsoft.com/office/officeart/2005/8/layout/default"/>
    <dgm:cxn modelId="{96E2A4D9-A7F4-49E5-9334-19F4228C250F}" srcId="{4A8CF98B-F359-4A40-A83E-95A616B9D1B9}" destId="{FA510D06-1B25-46B2-A62D-C69CE7069C38}" srcOrd="0" destOrd="0" parTransId="{1E8A5EE1-1845-4FEC-AB7C-60B68BBC4F09}" sibTransId="{30A8AE51-000D-42E0-9102-AAA35E1C14EB}"/>
    <dgm:cxn modelId="{C097BCF1-93E2-45A6-B14C-336A86A01949}" srcId="{4A8CF98B-F359-4A40-A83E-95A616B9D1B9}" destId="{A5997949-599C-43DE-9672-F407DFCFF632}" srcOrd="4" destOrd="0" parTransId="{3F129973-5F69-427D-A23E-5454AF128DF2}" sibTransId="{1194F5A0-A24D-4413-AAC7-2436E563C8A9}"/>
    <dgm:cxn modelId="{6E2B4BF9-2DCD-4ADA-94BA-974223B22FE1}" type="presOf" srcId="{922A6D67-F744-4D4E-9C0B-B3B3CF6221E3}" destId="{46697FE1-4B12-45B6-AFE9-3E59D3EAEC46}" srcOrd="0" destOrd="0" presId="urn:microsoft.com/office/officeart/2005/8/layout/default"/>
    <dgm:cxn modelId="{C22246A9-CABC-458E-AC8E-8EF316758781}" type="presParOf" srcId="{61E0C499-5F05-416F-95E8-5F306165936D}" destId="{FDE20B6B-5DBD-4B15-B6FC-CFB454D9C9D6}" srcOrd="0" destOrd="0" presId="urn:microsoft.com/office/officeart/2005/8/layout/default"/>
    <dgm:cxn modelId="{D871DD3A-D9ED-453A-92E2-756983D0E034}" type="presParOf" srcId="{61E0C499-5F05-416F-95E8-5F306165936D}" destId="{6D21E644-AC73-45D9-BC16-F7529F756435}" srcOrd="1" destOrd="0" presId="urn:microsoft.com/office/officeart/2005/8/layout/default"/>
    <dgm:cxn modelId="{D6AF855A-912E-4335-B9FF-1B3FF1BF189F}" type="presParOf" srcId="{61E0C499-5F05-416F-95E8-5F306165936D}" destId="{AEE0699E-BE80-46A1-BDFB-92B2B0DFAE4B}" srcOrd="2" destOrd="0" presId="urn:microsoft.com/office/officeart/2005/8/layout/default"/>
    <dgm:cxn modelId="{3A87BA75-E079-489D-A213-60D36E863F1D}" type="presParOf" srcId="{61E0C499-5F05-416F-95E8-5F306165936D}" destId="{2F46E1FB-6545-4DD8-BFAF-EE32A4EE5108}" srcOrd="3" destOrd="0" presId="urn:microsoft.com/office/officeart/2005/8/layout/default"/>
    <dgm:cxn modelId="{E5264483-50FC-4445-A8DB-AD752E01F18F}" type="presParOf" srcId="{61E0C499-5F05-416F-95E8-5F306165936D}" destId="{7A29315C-714E-471B-8937-27C22DC4022A}" srcOrd="4" destOrd="0" presId="urn:microsoft.com/office/officeart/2005/8/layout/default"/>
    <dgm:cxn modelId="{D095BBCE-B3D8-485C-A0D5-2A34E05222BA}" type="presParOf" srcId="{61E0C499-5F05-416F-95E8-5F306165936D}" destId="{FE08ABF9-832C-48AD-813D-6F7F521DC68C}" srcOrd="5" destOrd="0" presId="urn:microsoft.com/office/officeart/2005/8/layout/default"/>
    <dgm:cxn modelId="{AB610375-A3B9-460A-AF15-E56E720CB832}" type="presParOf" srcId="{61E0C499-5F05-416F-95E8-5F306165936D}" destId="{251DFB3A-21EB-4B28-B888-EB9320176EB3}" srcOrd="6" destOrd="0" presId="urn:microsoft.com/office/officeart/2005/8/layout/default"/>
    <dgm:cxn modelId="{4A4163D1-B015-4DF7-86D5-7D2CC690295B}" type="presParOf" srcId="{61E0C499-5F05-416F-95E8-5F306165936D}" destId="{A59ECE14-AE92-456F-B49E-4C4F4AE72CBB}" srcOrd="7" destOrd="0" presId="urn:microsoft.com/office/officeart/2005/8/layout/default"/>
    <dgm:cxn modelId="{9EC15688-8D2F-4C74-B610-95E154D1C40A}" type="presParOf" srcId="{61E0C499-5F05-416F-95E8-5F306165936D}" destId="{1E716EA3-C6BE-49D6-8148-512C1887A97C}" srcOrd="8" destOrd="0" presId="urn:microsoft.com/office/officeart/2005/8/layout/default"/>
    <dgm:cxn modelId="{36B5B6FF-DF57-4DD3-AAA6-F7C02578A256}" type="presParOf" srcId="{61E0C499-5F05-416F-95E8-5F306165936D}" destId="{C6E0735E-A17C-442A-8FE1-BA60AA6F4D03}" srcOrd="9" destOrd="0" presId="urn:microsoft.com/office/officeart/2005/8/layout/default"/>
    <dgm:cxn modelId="{81BF0976-DEE3-4266-B5E5-E4A554D8D136}" type="presParOf" srcId="{61E0C499-5F05-416F-95E8-5F306165936D}" destId="{46697FE1-4B12-45B6-AFE9-3E59D3EAEC46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5F4239-860B-4EB3-AEE7-C1389D2782F8}">
      <dsp:nvSpPr>
        <dsp:cNvPr id="0" name=""/>
        <dsp:cNvSpPr/>
      </dsp:nvSpPr>
      <dsp:spPr>
        <a:xfrm>
          <a:off x="571049" y="2591"/>
          <a:ext cx="2145227" cy="12871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Clinical Practice Skills</a:t>
          </a:r>
        </a:p>
      </dsp:txBody>
      <dsp:txXfrm>
        <a:off x="571049" y="2591"/>
        <a:ext cx="2145227" cy="1287136"/>
      </dsp:txXfrm>
    </dsp:sp>
    <dsp:sp modelId="{C6D29317-FE12-4150-8926-F24899335D90}">
      <dsp:nvSpPr>
        <dsp:cNvPr id="0" name=""/>
        <dsp:cNvSpPr/>
      </dsp:nvSpPr>
      <dsp:spPr>
        <a:xfrm>
          <a:off x="2930799" y="2591"/>
          <a:ext cx="2145227" cy="12871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Administration</a:t>
          </a:r>
        </a:p>
      </dsp:txBody>
      <dsp:txXfrm>
        <a:off x="2930799" y="2591"/>
        <a:ext cx="2145227" cy="1287136"/>
      </dsp:txXfrm>
    </dsp:sp>
    <dsp:sp modelId="{65989411-E698-43A7-A05B-E0A11F066364}">
      <dsp:nvSpPr>
        <dsp:cNvPr id="0" name=""/>
        <dsp:cNvSpPr/>
      </dsp:nvSpPr>
      <dsp:spPr>
        <a:xfrm>
          <a:off x="571049" y="1504250"/>
          <a:ext cx="2145227" cy="12871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Policy Development </a:t>
          </a:r>
        </a:p>
      </dsp:txBody>
      <dsp:txXfrm>
        <a:off x="571049" y="1504250"/>
        <a:ext cx="2145227" cy="1287136"/>
      </dsp:txXfrm>
    </dsp:sp>
    <dsp:sp modelId="{88929759-CB25-4AC7-8BBF-3F81B163D081}">
      <dsp:nvSpPr>
        <dsp:cNvPr id="0" name=""/>
        <dsp:cNvSpPr/>
      </dsp:nvSpPr>
      <dsp:spPr>
        <a:xfrm>
          <a:off x="2930799" y="1504250"/>
          <a:ext cx="2145227" cy="12871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Advocacy </a:t>
          </a:r>
        </a:p>
      </dsp:txBody>
      <dsp:txXfrm>
        <a:off x="2930799" y="1504250"/>
        <a:ext cx="2145227" cy="1287136"/>
      </dsp:txXfrm>
    </dsp:sp>
    <dsp:sp modelId="{6365FEB1-A453-486A-ACBB-F3E019427815}">
      <dsp:nvSpPr>
        <dsp:cNvPr id="0" name=""/>
        <dsp:cNvSpPr/>
      </dsp:nvSpPr>
      <dsp:spPr>
        <a:xfrm>
          <a:off x="571049" y="3005909"/>
          <a:ext cx="2145227" cy="12871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Leadership </a:t>
          </a:r>
        </a:p>
      </dsp:txBody>
      <dsp:txXfrm>
        <a:off x="571049" y="3005909"/>
        <a:ext cx="2145227" cy="1287136"/>
      </dsp:txXfrm>
    </dsp:sp>
    <dsp:sp modelId="{1C07B41A-56A4-4B26-B1C5-BE7BEA6D90FA}">
      <dsp:nvSpPr>
        <dsp:cNvPr id="0" name=""/>
        <dsp:cNvSpPr/>
      </dsp:nvSpPr>
      <dsp:spPr>
        <a:xfrm>
          <a:off x="2930799" y="3005909"/>
          <a:ext cx="2145227" cy="12871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Education</a:t>
          </a:r>
        </a:p>
      </dsp:txBody>
      <dsp:txXfrm>
        <a:off x="2930799" y="3005909"/>
        <a:ext cx="2145227" cy="1287136"/>
      </dsp:txXfrm>
    </dsp:sp>
    <dsp:sp modelId="{02B400AA-7DC9-48DC-9CD0-C6E5672A4A33}">
      <dsp:nvSpPr>
        <dsp:cNvPr id="0" name=""/>
        <dsp:cNvSpPr/>
      </dsp:nvSpPr>
      <dsp:spPr>
        <a:xfrm>
          <a:off x="571049" y="4507568"/>
          <a:ext cx="2145227" cy="12871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Research </a:t>
          </a:r>
        </a:p>
      </dsp:txBody>
      <dsp:txXfrm>
        <a:off x="571049" y="4507568"/>
        <a:ext cx="2145227" cy="1287136"/>
      </dsp:txXfrm>
    </dsp:sp>
    <dsp:sp modelId="{A750E399-7137-4153-AA87-EEC9EA4BFFD6}">
      <dsp:nvSpPr>
        <dsp:cNvPr id="0" name=""/>
        <dsp:cNvSpPr/>
      </dsp:nvSpPr>
      <dsp:spPr>
        <a:xfrm>
          <a:off x="2930799" y="4507568"/>
          <a:ext cx="2145227" cy="12871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Program Development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baseline="0"/>
            <a:t>Community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baseline="0"/>
            <a:t>Clinical </a:t>
          </a:r>
          <a:endParaRPr lang="en-US" sz="1600" kern="1200"/>
        </a:p>
      </dsp:txBody>
      <dsp:txXfrm>
        <a:off x="2930799" y="4507568"/>
        <a:ext cx="2145227" cy="12871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E20B6B-5DBD-4B15-B6FC-CFB454D9C9D6}">
      <dsp:nvSpPr>
        <dsp:cNvPr id="0" name=""/>
        <dsp:cNvSpPr/>
      </dsp:nvSpPr>
      <dsp:spPr>
        <a:xfrm>
          <a:off x="555189" y="186"/>
          <a:ext cx="2654030" cy="15924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Complete 560 hours </a:t>
          </a:r>
        </a:p>
      </dsp:txBody>
      <dsp:txXfrm>
        <a:off x="555189" y="186"/>
        <a:ext cx="2654030" cy="1592418"/>
      </dsp:txXfrm>
    </dsp:sp>
    <dsp:sp modelId="{AEE0699E-BE80-46A1-BDFB-92B2B0DFAE4B}">
      <dsp:nvSpPr>
        <dsp:cNvPr id="0" name=""/>
        <dsp:cNvSpPr/>
      </dsp:nvSpPr>
      <dsp:spPr>
        <a:xfrm>
          <a:off x="3474622" y="186"/>
          <a:ext cx="2654030" cy="15924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Students have a site mentor who may or may NOT be an occupational therapist </a:t>
          </a:r>
        </a:p>
      </dsp:txBody>
      <dsp:txXfrm>
        <a:off x="3474622" y="186"/>
        <a:ext cx="2654030" cy="1592418"/>
      </dsp:txXfrm>
    </dsp:sp>
    <dsp:sp modelId="{7A29315C-714E-471B-8937-27C22DC4022A}">
      <dsp:nvSpPr>
        <dsp:cNvPr id="0" name=""/>
        <dsp:cNvSpPr/>
      </dsp:nvSpPr>
      <dsp:spPr>
        <a:xfrm>
          <a:off x="6394055" y="186"/>
          <a:ext cx="2654030" cy="15924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Traditional and nontraditional OT settings </a:t>
          </a:r>
        </a:p>
      </dsp:txBody>
      <dsp:txXfrm>
        <a:off x="6394055" y="186"/>
        <a:ext cx="2654030" cy="1592418"/>
      </dsp:txXfrm>
    </dsp:sp>
    <dsp:sp modelId="{251DFB3A-21EB-4B28-B888-EB9320176EB3}">
      <dsp:nvSpPr>
        <dsp:cNvPr id="0" name=""/>
        <dsp:cNvSpPr/>
      </dsp:nvSpPr>
      <dsp:spPr>
        <a:xfrm>
          <a:off x="555189" y="1858008"/>
          <a:ext cx="2654030" cy="15924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Students have a midterm and final evaluation completed by their site mentor </a:t>
          </a:r>
        </a:p>
      </dsp:txBody>
      <dsp:txXfrm>
        <a:off x="555189" y="1858008"/>
        <a:ext cx="2654030" cy="1592418"/>
      </dsp:txXfrm>
    </dsp:sp>
    <dsp:sp modelId="{1E716EA3-C6BE-49D6-8148-512C1887A97C}">
      <dsp:nvSpPr>
        <dsp:cNvPr id="0" name=""/>
        <dsp:cNvSpPr/>
      </dsp:nvSpPr>
      <dsp:spPr>
        <a:xfrm>
          <a:off x="3474622" y="1858008"/>
          <a:ext cx="2654030" cy="15924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Students complete a final evaluation of their experience (SEDCE) </a:t>
          </a:r>
        </a:p>
      </dsp:txBody>
      <dsp:txXfrm>
        <a:off x="3474622" y="1858008"/>
        <a:ext cx="2654030" cy="1592418"/>
      </dsp:txXfrm>
    </dsp:sp>
    <dsp:sp modelId="{46697FE1-4B12-45B6-AFE9-3E59D3EAEC46}">
      <dsp:nvSpPr>
        <dsp:cNvPr id="0" name=""/>
        <dsp:cNvSpPr/>
      </dsp:nvSpPr>
      <dsp:spPr>
        <a:xfrm>
          <a:off x="6394055" y="1858008"/>
          <a:ext cx="2654030" cy="15924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Implementation of the capstone project and provide a deliverable to site</a:t>
          </a:r>
        </a:p>
      </dsp:txBody>
      <dsp:txXfrm>
        <a:off x="6394055" y="1858008"/>
        <a:ext cx="2654030" cy="15924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459D1A-580C-4C33-AC8A-441BD50180E7}" type="datetimeFigureOut">
              <a:rPr lang="en-UG" smtClean="0"/>
              <a:t>10/24/2022</a:t>
            </a:fld>
            <a:endParaRPr lang="en-U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6FE27-8275-42EE-943A-9F0E2391BC60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3127489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6" name="Google Shape;31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188A-0696-4469-BF6A-4588734858C0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8179BA1-DE44-48FA-8E3D-8FAFF36E820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1225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188A-0696-4469-BF6A-4588734858C0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79BA1-DE44-48FA-8E3D-8FAFF36E8204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1686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188A-0696-4469-BF6A-4588734858C0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79BA1-DE44-48FA-8E3D-8FAFF36E820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5263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188A-0696-4469-BF6A-4588734858C0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79BA1-DE44-48FA-8E3D-8FAFF36E8204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5520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188A-0696-4469-BF6A-4588734858C0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79BA1-DE44-48FA-8E3D-8FAFF36E820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365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188A-0696-4469-BF6A-4588734858C0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79BA1-DE44-48FA-8E3D-8FAFF36E8204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3312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188A-0696-4469-BF6A-4588734858C0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79BA1-DE44-48FA-8E3D-8FAFF36E8204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8873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188A-0696-4469-BF6A-4588734858C0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79BA1-DE44-48FA-8E3D-8FAFF36E8204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6895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188A-0696-4469-BF6A-4588734858C0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79BA1-DE44-48FA-8E3D-8FAFF36E8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940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188A-0696-4469-BF6A-4588734858C0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79BA1-DE44-48FA-8E3D-8FAFF36E8204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9709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2EE188A-0696-4469-BF6A-4588734858C0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79BA1-DE44-48FA-8E3D-8FAFF36E8204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6105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E188A-0696-4469-BF6A-4588734858C0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8179BA1-DE44-48FA-8E3D-8FAFF36E820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6461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Jigsaw piece bridging the gap">
            <a:extLst>
              <a:ext uri="{FF2B5EF4-FFF2-40B4-BE49-F238E27FC236}">
                <a16:creationId xmlns:a16="http://schemas.microsoft.com/office/drawing/2014/main" id="{E63A5A88-7C81-489F-932B-58A07B678B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786" r="9090" b="6030"/>
          <a:stretch/>
        </p:blipFill>
        <p:spPr>
          <a:xfrm>
            <a:off x="2" y="10"/>
            <a:ext cx="12191695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4092ECB-D375-4A85-AD6E-85644D2A99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7" y="3064931"/>
            <a:ext cx="8293042" cy="2488568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385723-792A-42FF-B755-E21377742E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0526" y="3236470"/>
            <a:ext cx="6829044" cy="1252601"/>
          </a:xfrm>
        </p:spPr>
        <p:txBody>
          <a:bodyPr>
            <a:normAutofit/>
          </a:bodyPr>
          <a:lstStyle/>
          <a:p>
            <a:pPr algn="r"/>
            <a:r>
              <a:rPr lang="en-US" sz="4100">
                <a:solidFill>
                  <a:srgbClr val="FFFFFE"/>
                </a:solidFill>
              </a:rPr>
              <a:t>DOCTORAL Capstone Project and experience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961E1B-075A-470B-B4B6-79660FF88B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0525" y="4669144"/>
            <a:ext cx="6829043" cy="716529"/>
          </a:xfrm>
        </p:spPr>
        <p:txBody>
          <a:bodyPr>
            <a:noAutofit/>
          </a:bodyPr>
          <a:lstStyle/>
          <a:p>
            <a:pPr algn="ctr">
              <a:lnSpc>
                <a:spcPct val="110000"/>
              </a:lnSpc>
            </a:pPr>
            <a:r>
              <a:rPr lang="en-US" dirty="0">
                <a:solidFill>
                  <a:srgbClr val="FFFFFE"/>
                </a:solidFill>
              </a:rPr>
              <a:t>Rachelle Janning, OTD, mS, OTR/L, CAPS</a:t>
            </a:r>
          </a:p>
          <a:p>
            <a:pPr algn="ctr">
              <a:lnSpc>
                <a:spcPct val="110000"/>
              </a:lnSpc>
            </a:pPr>
            <a:r>
              <a:rPr lang="en-US" dirty="0">
                <a:solidFill>
                  <a:srgbClr val="FFFFFE"/>
                </a:solidFill>
              </a:rPr>
              <a:t>Kettering College 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6C1711D-6DAC-4FE1-B7B6-AC8A81B84C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0525" y="4666480"/>
            <a:ext cx="68290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1238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2" name="Rectangle 1030">
            <a:extLst>
              <a:ext uri="{FF2B5EF4-FFF2-40B4-BE49-F238E27FC236}">
                <a16:creationId xmlns:a16="http://schemas.microsoft.com/office/drawing/2014/main" id="{2810100C-B2E3-4BD2-B42B-F78F0239C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44" name="Straight Connector 1032">
            <a:extLst>
              <a:ext uri="{FF2B5EF4-FFF2-40B4-BE49-F238E27FC236}">
                <a16:creationId xmlns:a16="http://schemas.microsoft.com/office/drawing/2014/main" id="{ABDA076A-A426-4BA4-91D7-2194025E1E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53317" y="1847088"/>
            <a:ext cx="498508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E154CD15-A99D-49C0-A448-8F11A67CA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3318" y="804520"/>
            <a:ext cx="4985079" cy="1049235"/>
          </a:xfrm>
        </p:spPr>
        <p:txBody>
          <a:bodyPr>
            <a:normAutofit/>
          </a:bodyPr>
          <a:lstStyle/>
          <a:p>
            <a:r>
              <a:rPr lang="en-US"/>
              <a:t>Doctoral Capstone Experience</a:t>
            </a:r>
            <a:endParaRPr lang="en-US" dirty="0"/>
          </a:p>
        </p:txBody>
      </p:sp>
      <p:sp>
        <p:nvSpPr>
          <p:cNvPr id="1045" name="Rectangle 1034">
            <a:extLst>
              <a:ext uri="{FF2B5EF4-FFF2-40B4-BE49-F238E27FC236}">
                <a16:creationId xmlns:a16="http://schemas.microsoft.com/office/drawing/2014/main" id="{06FE94E2-EB97-4BF3-ADFD-1D6ECE62B4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pSp>
        <p:nvGrpSpPr>
          <p:cNvPr id="1046" name="Group 1036">
            <a:extLst>
              <a:ext uri="{FF2B5EF4-FFF2-40B4-BE49-F238E27FC236}">
                <a16:creationId xmlns:a16="http://schemas.microsoft.com/office/drawing/2014/main" id="{E19263DE-9849-4BA8-8990-4AFC76B95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2238" y="482171"/>
            <a:ext cx="4641751" cy="5149101"/>
            <a:chOff x="7463259" y="583365"/>
            <a:chExt cx="4641750" cy="5181928"/>
          </a:xfrm>
        </p:grpSpPr>
        <p:sp>
          <p:nvSpPr>
            <p:cNvPr id="1038" name="Rectangle 1037">
              <a:extLst>
                <a:ext uri="{FF2B5EF4-FFF2-40B4-BE49-F238E27FC236}">
                  <a16:creationId xmlns:a16="http://schemas.microsoft.com/office/drawing/2014/main" id="{20925473-E783-403A-8BDE-D1EBDAEDA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9" y="583365"/>
              <a:ext cx="4641750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7" name="Rectangle 1038">
              <a:extLst>
                <a:ext uri="{FF2B5EF4-FFF2-40B4-BE49-F238E27FC236}">
                  <a16:creationId xmlns:a16="http://schemas.microsoft.com/office/drawing/2014/main" id="{EABD99F7-1E3E-4B98-A113-A2DAA96D11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8" y="915807"/>
              <a:ext cx="4001651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Image result for change">
            <a:extLst>
              <a:ext uri="{FF2B5EF4-FFF2-40B4-BE49-F238E27FC236}">
                <a16:creationId xmlns:a16="http://schemas.microsoft.com/office/drawing/2014/main" id="{B58344B5-B88E-F741-FAEE-BFB7D7AEF1F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5" r="35600" b="-1"/>
          <a:stretch/>
        </p:blipFill>
        <p:spPr bwMode="auto">
          <a:xfrm>
            <a:off x="1271223" y="1116345"/>
            <a:ext cx="3362141" cy="3866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E1346-10C6-4246-9BDF-92C0E44A2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3317" y="2015732"/>
            <a:ext cx="4985080" cy="3450613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he culminating experiential component of the capstone process is when students implement their projects at a site appropriate for the project.</a:t>
            </a:r>
          </a:p>
          <a:p>
            <a:pPr lvl="1"/>
            <a:r>
              <a:rPr lang="en-US" sz="2000" b="1" dirty="0">
                <a:latin typeface="+mj-lt"/>
                <a:cs typeface="Times New Roman" panose="02020603050405020304" pitchFamily="18" charset="0"/>
              </a:rPr>
              <a:t>January 8-April 19, 2023</a:t>
            </a:r>
          </a:p>
          <a:p>
            <a:pPr lvl="1"/>
            <a:r>
              <a:rPr lang="en-US" sz="2000" dirty="0">
                <a:latin typeface="+mj-lt"/>
              </a:rPr>
              <a:t>Didactic coursework completed </a:t>
            </a:r>
          </a:p>
          <a:p>
            <a:pPr lvl="1"/>
            <a:r>
              <a:rPr lang="en-US" sz="2000" dirty="0">
                <a:latin typeface="+mj-lt"/>
              </a:rPr>
              <a:t>Level II fieldwork completed </a:t>
            </a:r>
          </a:p>
          <a:p>
            <a:pPr lvl="1"/>
            <a:endParaRPr lang="en-US" dirty="0"/>
          </a:p>
        </p:txBody>
      </p:sp>
      <p:pic>
        <p:nvPicPr>
          <p:cNvPr id="1041" name="Picture 1040">
            <a:extLst>
              <a:ext uri="{FF2B5EF4-FFF2-40B4-BE49-F238E27FC236}">
                <a16:creationId xmlns:a16="http://schemas.microsoft.com/office/drawing/2014/main" id="{463556DA-E50F-49FC-B9C5-16746A9372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043" name="Straight Connector 1042">
            <a:extLst>
              <a:ext uri="{FF2B5EF4-FFF2-40B4-BE49-F238E27FC236}">
                <a16:creationId xmlns:a16="http://schemas.microsoft.com/office/drawing/2014/main" id="{C2D4E8CC-A5F3-49D3-A830-647340CFFD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547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4BFF-845D-224D-E8D5-8D34D19CB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Capstone Experience Requirements </a:t>
            </a:r>
            <a:endParaRPr lang="en-UG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F2EC20C-ABC8-FB76-8444-1F2EEE474D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0404766"/>
              </p:ext>
            </p:extLst>
          </p:nvPr>
        </p:nvGraphicFramePr>
        <p:xfrm>
          <a:off x="1451579" y="2015732"/>
          <a:ext cx="9603275" cy="3450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5850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2E60C-E977-4E94-BDDD-795A2A900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6BB90-567E-4D0C-947B-D3F2029A6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>
            <a:normAutofit/>
          </a:bodyPr>
          <a:lstStyle/>
          <a:p>
            <a:r>
              <a:rPr lang="en-US" dirty="0"/>
              <a:t>The doctoral capstone experience occurs during the final semester of the OTD program </a:t>
            </a:r>
          </a:p>
          <a:p>
            <a:pPr lvl="1"/>
            <a:r>
              <a:rPr lang="en-US" dirty="0"/>
              <a:t>January to April </a:t>
            </a:r>
          </a:p>
          <a:p>
            <a:r>
              <a:rPr lang="en-US" dirty="0"/>
              <a:t>Requirements prior to doc capstone experience are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Completion of didactic coursework</a:t>
            </a:r>
          </a:p>
          <a:p>
            <a:pPr lvl="1"/>
            <a:r>
              <a:rPr lang="en-US" dirty="0"/>
              <a:t>Completion of level II clinical placements</a:t>
            </a:r>
          </a:p>
        </p:txBody>
      </p:sp>
    </p:spTree>
    <p:extLst>
      <p:ext uri="{BB962C8B-B14F-4D97-AF65-F5344CB8AC3E}">
        <p14:creationId xmlns:p14="http://schemas.microsoft.com/office/powerpoint/2010/main" val="30005284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1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EFEF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29" name="Google Shape;329;p13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50800" algn="ctr" rotWithShape="0">
              <a:srgbClr val="000000">
                <a:alpha val="65882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1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>
            <a:solidFill>
              <a:srgbClr val="FEFEF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13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2" name="Google Shape;332;p13"/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333" name="Google Shape;333;p13"/>
            <p:cNvCxnSpPr/>
            <p:nvPr/>
          </p:nvCxnSpPr>
          <p:spPr>
            <a:xfrm>
              <a:off x="5250180" y="1267730"/>
              <a:ext cx="0" cy="612648"/>
            </a:xfrm>
            <a:prstGeom prst="straightConnector1">
              <a:avLst/>
            </a:prstGeom>
            <a:solidFill>
              <a:srgbClr val="FEFEFE"/>
            </a:soli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334" name="Google Shape;334;p13"/>
            <p:cNvCxnSpPr/>
            <p:nvPr/>
          </p:nvCxnSpPr>
          <p:spPr>
            <a:xfrm>
              <a:off x="6941820" y="1267730"/>
              <a:ext cx="0" cy="612648"/>
            </a:xfrm>
            <a:prstGeom prst="straightConnector1">
              <a:avLst/>
            </a:prstGeom>
            <a:solidFill>
              <a:srgbClr val="FEFEFE"/>
            </a:soli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335" name="Google Shape;335;p13"/>
            <p:cNvCxnSpPr/>
            <p:nvPr/>
          </p:nvCxnSpPr>
          <p:spPr>
            <a:xfrm>
              <a:off x="5250180" y="1883664"/>
              <a:ext cx="1691640" cy="0"/>
            </a:xfrm>
            <a:prstGeom prst="straightConnector1">
              <a:avLst/>
            </a:prstGeom>
            <a:solidFill>
              <a:srgbClr val="FEFEFE"/>
            </a:soli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336" name="Google Shape;336;p1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EFEF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337" name="Google Shape;337;p13" descr="A picture containing icon&#10;&#10;Description automatically generated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t="13829" b="15859"/>
          <a:stretch/>
        </p:blipFill>
        <p:spPr>
          <a:xfrm>
            <a:off x="-1" y="10"/>
            <a:ext cx="12192000" cy="6857988"/>
          </a:xfrm>
          <a:prstGeom prst="rect">
            <a:avLst/>
          </a:prstGeom>
          <a:noFill/>
          <a:ln>
            <a:noFill/>
          </a:ln>
        </p:spPr>
      </p:pic>
      <p:sp>
        <p:nvSpPr>
          <p:cNvPr id="338" name="Google Shape;338;p13"/>
          <p:cNvSpPr/>
          <p:nvPr/>
        </p:nvSpPr>
        <p:spPr>
          <a:xfrm rot="10800000">
            <a:off x="-3" y="4530071"/>
            <a:ext cx="12191999" cy="232792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24000">
                <a:srgbClr val="000000">
                  <a:alpha val="20000"/>
                </a:srgbClr>
              </a:gs>
              <a:gs pos="50000">
                <a:srgbClr val="000000">
                  <a:alpha val="29803"/>
                </a:srgbClr>
              </a:gs>
              <a:gs pos="78000">
                <a:srgbClr val="000000">
                  <a:alpha val="29803"/>
                </a:srgbClr>
              </a:gs>
              <a:gs pos="100000">
                <a:srgbClr val="000000">
                  <a:alpha val="40000"/>
                </a:srgbClr>
              </a:gs>
            </a:gsLst>
            <a:lin ang="16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life begins at the end of your comfort zone">
            <a:extLst>
              <a:ext uri="{FF2B5EF4-FFF2-40B4-BE49-F238E27FC236}">
                <a16:creationId xmlns:a16="http://schemas.microsoft.com/office/drawing/2014/main" id="{7E8FF685-60FC-4CCD-B9F4-C8ACD28BDA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37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792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4F891EB-ED45-44C3-95D6-FFB2EC07FA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A385B8-7C85-4CE0-AE3A-00EB627B34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BBBFF2-8BCC-4502-AB2D-2A70FE8E1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205" y="804519"/>
            <a:ext cx="3241820" cy="4431360"/>
          </a:xfrm>
        </p:spPr>
        <p:txBody>
          <a:bodyPr anchor="ctr">
            <a:normAutofit/>
          </a:bodyPr>
          <a:lstStyle/>
          <a:p>
            <a:r>
              <a:rPr lang="en-US" dirty="0"/>
              <a:t>Doctoral Capstone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9AF263B-E208-40DF-A182-5193478DC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45156" y="890353"/>
            <a:ext cx="0" cy="45720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2C1C0-B4D7-47E8-9601-BF7A26D1B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7863" y="804520"/>
            <a:ext cx="6102559" cy="4431359"/>
          </a:xfrm>
        </p:spPr>
        <p:txBody>
          <a:bodyPr anchor="ctr">
            <a:normAutofit/>
          </a:bodyPr>
          <a:lstStyle/>
          <a:p>
            <a:r>
              <a:rPr lang="en-US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doctoral capstone provides an opportunity for students to become innovative leaders and scholars of practice by demonstrating an in-depth synthesis and translation of knowledge within an area of focus in a mentored setting. </a:t>
            </a:r>
            <a:endParaRPr lang="en-US"/>
          </a:p>
          <a:p>
            <a:r>
              <a:rPr lang="en-US"/>
              <a:t>Two parts: </a:t>
            </a:r>
          </a:p>
          <a:p>
            <a:pPr lvl="1"/>
            <a:r>
              <a:rPr lang="en-US"/>
              <a:t>Doctoral capstone project</a:t>
            </a:r>
          </a:p>
          <a:p>
            <a:pPr lvl="1"/>
            <a:r>
              <a:rPr lang="en-US"/>
              <a:t>Doctoral capstone experience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CC0100C-A457-45B1-8A8B-8740F43EC1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4265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4F891EB-ED45-44C3-95D6-FFB2EC07FA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A385B8-7C85-4CE0-AE3A-00EB627B34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9E7132-FF54-4C8A-AB78-1F8A329C1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205" y="804519"/>
            <a:ext cx="3241820" cy="4431360"/>
          </a:xfrm>
        </p:spPr>
        <p:txBody>
          <a:bodyPr anchor="ctr">
            <a:normAutofit/>
          </a:bodyPr>
          <a:lstStyle/>
          <a:p>
            <a:r>
              <a:rPr lang="en-US" dirty="0"/>
              <a:t>Doctoral Capstone Project</a:t>
            </a:r>
            <a:endParaRPr lang="en-UG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9AF263B-E208-40DF-A182-5193478DC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45156" y="890353"/>
            <a:ext cx="0" cy="45720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FEA3E-6373-4173-AE3E-5A1EDFF1E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7863" y="804520"/>
            <a:ext cx="6102559" cy="4431359"/>
          </a:xfrm>
        </p:spPr>
        <p:txBody>
          <a:bodyPr anchor="ctr">
            <a:normAutofit/>
          </a:bodyPr>
          <a:lstStyle/>
          <a:p>
            <a:r>
              <a:rPr lang="en-US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 students’ progress through the OTD program in collaboration with their capstone team, they create a doctoral capstone project by completing a needs assessment and literature review on a self-selected topic. They must also develop specific learning objectives and identify an evaluation plan to assess the success of their capstone project. </a:t>
            </a:r>
            <a:endParaRPr lang="en-UG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G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CC0100C-A457-45B1-8A8B-8740F43EC1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902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Avenir"/>
              <a:buNone/>
            </a:pPr>
            <a:r>
              <a:rPr lang="en-US"/>
              <a:t>The Doctoral Capstone Project and Experience</a:t>
            </a:r>
            <a:br>
              <a:rPr lang="en-US"/>
            </a:br>
            <a:r>
              <a:rPr lang="en-US"/>
              <a:t>From Start to Finish </a:t>
            </a:r>
            <a:endParaRPr/>
          </a:p>
        </p:txBody>
      </p:sp>
      <p:grpSp>
        <p:nvGrpSpPr>
          <p:cNvPr id="175" name="Google Shape;175;p2"/>
          <p:cNvGrpSpPr/>
          <p:nvPr/>
        </p:nvGrpSpPr>
        <p:grpSpPr>
          <a:xfrm>
            <a:off x="1068027" y="2310063"/>
            <a:ext cx="10055944" cy="3725611"/>
            <a:chOff x="1227" y="0"/>
            <a:chExt cx="10055944" cy="3725611"/>
          </a:xfrm>
        </p:grpSpPr>
        <p:sp>
          <p:nvSpPr>
            <p:cNvPr id="176" name="Google Shape;176;p2"/>
            <p:cNvSpPr/>
            <p:nvPr/>
          </p:nvSpPr>
          <p:spPr>
            <a:xfrm>
              <a:off x="282794" y="1639269"/>
              <a:ext cx="1448055" cy="447073"/>
            </a:xfrm>
            <a:prstGeom prst="homePlate">
              <a:avLst>
                <a:gd name="adj" fmla="val 40000"/>
              </a:avLst>
            </a:prstGeom>
            <a:solidFill>
              <a:srgbClr val="0D6DC5"/>
            </a:solidFill>
            <a:ln w="12700" cap="flat" cmpd="sng">
              <a:solidFill>
                <a:srgbClr val="0D6DC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"/>
            <p:cNvSpPr txBox="1"/>
            <p:nvPr/>
          </p:nvSpPr>
          <p:spPr>
            <a:xfrm>
              <a:off x="282794" y="1639269"/>
              <a:ext cx="1358640" cy="44707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3800" tIns="83800" rIns="83800" bIns="838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venir"/>
                <a:buNone/>
              </a:pPr>
              <a:r>
                <a:rPr lang="en-US" sz="1100" b="0" i="0" u="none" strike="noStrike" cap="none" dirty="0">
                  <a:solidFill>
                    <a:schemeClr val="lt1"/>
                  </a:solidFill>
                  <a:latin typeface="Avenir"/>
                  <a:ea typeface="Avenir"/>
                  <a:cs typeface="Avenir"/>
                  <a:sym typeface="Avenir"/>
                </a:rPr>
                <a:t>OTD 506</a:t>
              </a:r>
              <a:endParaRPr dirty="0"/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1227" y="0"/>
              <a:ext cx="2011188" cy="119219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2"/>
            <p:cNvSpPr txBox="1"/>
            <p:nvPr/>
          </p:nvSpPr>
          <p:spPr>
            <a:xfrm>
              <a:off x="1227" y="0"/>
              <a:ext cx="2011188" cy="119219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97775" rIns="0" bIns="97775" anchor="b" anchorCtr="1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venir"/>
                <a:buNone/>
              </a:pPr>
              <a:r>
                <a:rPr lang="en-US" sz="1100" b="0" i="0" u="none" strike="noStrike" cap="none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  <a:t>Starting Line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38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venir"/>
                <a:buNone/>
              </a:pPr>
              <a:r>
                <a:rPr lang="en-US" sz="1100" b="0" i="0" u="none" strike="noStrike" cap="none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  <a:t>Summer  2021</a:t>
              </a:r>
              <a:endParaRPr/>
            </a:p>
          </p:txBody>
        </p:sp>
        <p:sp>
          <p:nvSpPr>
            <p:cNvPr id="180" name="Google Shape;180;p2"/>
            <p:cNvSpPr/>
            <p:nvPr/>
          </p:nvSpPr>
          <p:spPr>
            <a:xfrm>
              <a:off x="1730850" y="1862806"/>
              <a:ext cx="563132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w="12700" cap="flat" cmpd="sng">
              <a:solidFill>
                <a:srgbClr val="0D6DC5"/>
              </a:solidFill>
              <a:prstDash val="solid"/>
              <a:round/>
              <a:headEnd type="none" w="sm" len="sm"/>
              <a:tailEnd type="none" w="sm" len="sm"/>
            </a:ln>
          </p:spPr>
        </p:sp>
        <p:cxnSp>
          <p:nvCxnSpPr>
            <p:cNvPr id="181" name="Google Shape;181;p2"/>
            <p:cNvCxnSpPr/>
            <p:nvPr/>
          </p:nvCxnSpPr>
          <p:spPr>
            <a:xfrm>
              <a:off x="1006822" y="1266708"/>
              <a:ext cx="0" cy="372561"/>
            </a:xfrm>
            <a:prstGeom prst="straightConnector1">
              <a:avLst/>
            </a:prstGeom>
            <a:noFill/>
            <a:ln w="12700" cap="flat" cmpd="sng">
              <a:solidFill>
                <a:srgbClr val="0D6DC5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182" name="Google Shape;182;p2"/>
            <p:cNvSpPr/>
            <p:nvPr/>
          </p:nvSpPr>
          <p:spPr>
            <a:xfrm>
              <a:off x="969566" y="1192195"/>
              <a:ext cx="74512" cy="74512"/>
            </a:xfrm>
            <a:prstGeom prst="rect">
              <a:avLst/>
            </a:prstGeom>
            <a:solidFill>
              <a:srgbClr val="0D6DC5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2"/>
            <p:cNvSpPr/>
            <p:nvPr/>
          </p:nvSpPr>
          <p:spPr>
            <a:xfrm>
              <a:off x="2293983" y="1639269"/>
              <a:ext cx="1448055" cy="447073"/>
            </a:xfrm>
            <a:prstGeom prst="hexagon">
              <a:avLst>
                <a:gd name="adj" fmla="val 40000"/>
                <a:gd name="vf" fmla="val 115470"/>
              </a:avLst>
            </a:prstGeom>
            <a:solidFill>
              <a:srgbClr val="0D6DC5"/>
            </a:solidFill>
            <a:ln w="12700" cap="flat" cmpd="sng">
              <a:solidFill>
                <a:srgbClr val="0D6DC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2"/>
            <p:cNvSpPr txBox="1"/>
            <p:nvPr/>
          </p:nvSpPr>
          <p:spPr>
            <a:xfrm>
              <a:off x="2474264" y="1694929"/>
              <a:ext cx="1087493" cy="33575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3800" tIns="83800" rIns="83800" bIns="838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venir"/>
                <a:buNone/>
              </a:pPr>
              <a:r>
                <a:rPr lang="en-US" sz="1100" b="0" i="0" u="none" strike="noStrike" cap="none" dirty="0">
                  <a:solidFill>
                    <a:schemeClr val="lt1"/>
                  </a:solidFill>
                  <a:latin typeface="Avenir"/>
                  <a:ea typeface="Avenir"/>
                  <a:cs typeface="Avenir"/>
                  <a:sym typeface="Avenir"/>
                </a:rPr>
                <a:t>OTD 606</a:t>
              </a:r>
              <a:endParaRPr dirty="0"/>
            </a:p>
          </p:txBody>
        </p:sp>
        <p:sp>
          <p:nvSpPr>
            <p:cNvPr id="185" name="Google Shape;185;p2"/>
            <p:cNvSpPr/>
            <p:nvPr/>
          </p:nvSpPr>
          <p:spPr>
            <a:xfrm>
              <a:off x="2012416" y="2533416"/>
              <a:ext cx="2011188" cy="119219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"/>
            <p:cNvSpPr txBox="1"/>
            <p:nvPr/>
          </p:nvSpPr>
          <p:spPr>
            <a:xfrm>
              <a:off x="2012416" y="2533416"/>
              <a:ext cx="2011188" cy="119219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97775" rIns="0" bIns="97775" anchor="t" anchorCtr="1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venir"/>
                <a:buNone/>
              </a:pPr>
              <a:r>
                <a:rPr lang="en-US" sz="1100" b="0" i="0" u="none" strike="noStrike" cap="none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  <a:t>Fall 2021</a:t>
              </a:r>
              <a:endParaRPr/>
            </a:p>
          </p:txBody>
        </p:sp>
        <p:sp>
          <p:nvSpPr>
            <p:cNvPr id="187" name="Google Shape;187;p2"/>
            <p:cNvSpPr/>
            <p:nvPr/>
          </p:nvSpPr>
          <p:spPr>
            <a:xfrm>
              <a:off x="3742039" y="1862806"/>
              <a:ext cx="563132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w="12700" cap="flat" cmpd="sng">
              <a:solidFill>
                <a:srgbClr val="0D6DC5"/>
              </a:solidFill>
              <a:prstDash val="solid"/>
              <a:round/>
              <a:headEnd type="none" w="sm" len="sm"/>
              <a:tailEnd type="none" w="sm" len="sm"/>
            </a:ln>
          </p:spPr>
        </p:sp>
        <p:cxnSp>
          <p:nvCxnSpPr>
            <p:cNvPr id="188" name="Google Shape;188;p2"/>
            <p:cNvCxnSpPr/>
            <p:nvPr/>
          </p:nvCxnSpPr>
          <p:spPr>
            <a:xfrm>
              <a:off x="3018011" y="2086342"/>
              <a:ext cx="0" cy="372561"/>
            </a:xfrm>
            <a:prstGeom prst="straightConnector1">
              <a:avLst/>
            </a:prstGeom>
            <a:noFill/>
            <a:ln w="12700" cap="flat" cmpd="sng">
              <a:solidFill>
                <a:srgbClr val="0D6DC5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189" name="Google Shape;189;p2"/>
            <p:cNvSpPr/>
            <p:nvPr/>
          </p:nvSpPr>
          <p:spPr>
            <a:xfrm>
              <a:off x="2980755" y="2458903"/>
              <a:ext cx="74512" cy="74512"/>
            </a:xfrm>
            <a:prstGeom prst="rect">
              <a:avLst/>
            </a:prstGeom>
            <a:solidFill>
              <a:srgbClr val="0D6DC5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"/>
            <p:cNvSpPr/>
            <p:nvPr/>
          </p:nvSpPr>
          <p:spPr>
            <a:xfrm>
              <a:off x="4305172" y="1639269"/>
              <a:ext cx="1448055" cy="447073"/>
            </a:xfrm>
            <a:prstGeom prst="hexagon">
              <a:avLst>
                <a:gd name="adj" fmla="val 40000"/>
                <a:gd name="vf" fmla="val 115470"/>
              </a:avLst>
            </a:prstGeom>
            <a:solidFill>
              <a:srgbClr val="0D6DC5"/>
            </a:solidFill>
            <a:ln w="12700" cap="flat" cmpd="sng">
              <a:solidFill>
                <a:srgbClr val="0D6DC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"/>
            <p:cNvSpPr txBox="1"/>
            <p:nvPr/>
          </p:nvSpPr>
          <p:spPr>
            <a:xfrm>
              <a:off x="4485453" y="1694929"/>
              <a:ext cx="1087493" cy="33575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3800" tIns="83800" rIns="83800" bIns="838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venir"/>
                <a:buNone/>
              </a:pPr>
              <a:r>
                <a:rPr lang="en-US" sz="1100" b="0" i="0" u="none" strike="noStrike" cap="none" dirty="0">
                  <a:solidFill>
                    <a:schemeClr val="lt1"/>
                  </a:solidFill>
                  <a:latin typeface="Avenir"/>
                  <a:ea typeface="Avenir"/>
                  <a:cs typeface="Avenir"/>
                  <a:sym typeface="Avenir"/>
                </a:rPr>
                <a:t>OTD 741</a:t>
              </a:r>
              <a:endParaRPr lang="en-US" dirty="0"/>
            </a:p>
            <a:p>
              <a:pPr marL="0" marR="0" lvl="0" indent="0" algn="ctr" rtl="0">
                <a:lnSpc>
                  <a:spcPct val="90000"/>
                </a:lnSpc>
                <a:spcBef>
                  <a:spcPts val="385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venir"/>
                <a:buNone/>
              </a:pPr>
              <a:r>
                <a:rPr lang="en-US" sz="1100" b="0" i="0" u="none" strike="noStrike" cap="none" dirty="0">
                  <a:solidFill>
                    <a:schemeClr val="lt1"/>
                  </a:solidFill>
                  <a:latin typeface="Avenir"/>
                  <a:ea typeface="Avenir"/>
                  <a:cs typeface="Avenir"/>
                  <a:sym typeface="Avenir"/>
                </a:rPr>
                <a:t>OTD 742</a:t>
              </a:r>
              <a:endParaRPr lang="en-US" dirty="0"/>
            </a:p>
          </p:txBody>
        </p:sp>
        <p:sp>
          <p:nvSpPr>
            <p:cNvPr id="192" name="Google Shape;192;p2"/>
            <p:cNvSpPr/>
            <p:nvPr/>
          </p:nvSpPr>
          <p:spPr>
            <a:xfrm>
              <a:off x="4023605" y="0"/>
              <a:ext cx="2011188" cy="119219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"/>
            <p:cNvSpPr txBox="1"/>
            <p:nvPr/>
          </p:nvSpPr>
          <p:spPr>
            <a:xfrm>
              <a:off x="4023605" y="0"/>
              <a:ext cx="2011188" cy="119219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97775" rIns="0" bIns="97775" anchor="b" anchorCtr="1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venir"/>
                <a:buNone/>
              </a:pPr>
              <a:r>
                <a:rPr lang="en-US" sz="1100" b="0" i="0" u="none" strike="noStrike" cap="none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  <a:t>Winter 2022</a:t>
              </a:r>
              <a:endParaRPr/>
            </a:p>
          </p:txBody>
        </p:sp>
        <p:sp>
          <p:nvSpPr>
            <p:cNvPr id="194" name="Google Shape;194;p2"/>
            <p:cNvSpPr/>
            <p:nvPr/>
          </p:nvSpPr>
          <p:spPr>
            <a:xfrm>
              <a:off x="5753227" y="1862806"/>
              <a:ext cx="563132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w="12700" cap="flat" cmpd="sng">
              <a:solidFill>
                <a:srgbClr val="0D6DC5"/>
              </a:solidFill>
              <a:prstDash val="solid"/>
              <a:round/>
              <a:headEnd type="none" w="sm" len="sm"/>
              <a:tailEnd type="none" w="sm" len="sm"/>
            </a:ln>
          </p:spPr>
        </p:sp>
        <p:cxnSp>
          <p:nvCxnSpPr>
            <p:cNvPr id="195" name="Google Shape;195;p2"/>
            <p:cNvCxnSpPr/>
            <p:nvPr/>
          </p:nvCxnSpPr>
          <p:spPr>
            <a:xfrm>
              <a:off x="5029199" y="1266708"/>
              <a:ext cx="0" cy="372561"/>
            </a:xfrm>
            <a:prstGeom prst="straightConnector1">
              <a:avLst/>
            </a:prstGeom>
            <a:noFill/>
            <a:ln w="12700" cap="flat" cmpd="sng">
              <a:solidFill>
                <a:srgbClr val="0D6DC5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196" name="Google Shape;196;p2"/>
            <p:cNvSpPr/>
            <p:nvPr/>
          </p:nvSpPr>
          <p:spPr>
            <a:xfrm>
              <a:off x="4991943" y="1192195"/>
              <a:ext cx="74512" cy="74512"/>
            </a:xfrm>
            <a:prstGeom prst="rect">
              <a:avLst/>
            </a:prstGeom>
            <a:solidFill>
              <a:srgbClr val="0D6DC5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2"/>
            <p:cNvSpPr/>
            <p:nvPr/>
          </p:nvSpPr>
          <p:spPr>
            <a:xfrm>
              <a:off x="6316360" y="1639269"/>
              <a:ext cx="1448055" cy="447073"/>
            </a:xfrm>
            <a:prstGeom prst="hexagon">
              <a:avLst>
                <a:gd name="adj" fmla="val 40000"/>
                <a:gd name="vf" fmla="val 115470"/>
              </a:avLst>
            </a:prstGeom>
            <a:solidFill>
              <a:srgbClr val="0D6DC5"/>
            </a:solidFill>
            <a:ln w="12700" cap="flat" cmpd="sng">
              <a:solidFill>
                <a:srgbClr val="0D6DC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"/>
            <p:cNvSpPr txBox="1"/>
            <p:nvPr/>
          </p:nvSpPr>
          <p:spPr>
            <a:xfrm>
              <a:off x="6496641" y="1694929"/>
              <a:ext cx="1087493" cy="33575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3800" tIns="83800" rIns="83800" bIns="838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venir"/>
                <a:buNone/>
              </a:pPr>
              <a:r>
                <a:rPr lang="en-US" sz="1100" b="0" i="0" u="none" strike="noStrike" cap="none" dirty="0">
                  <a:solidFill>
                    <a:schemeClr val="lt1"/>
                  </a:solidFill>
                  <a:latin typeface="Avenir"/>
                  <a:ea typeface="Avenir"/>
                  <a:cs typeface="Avenir"/>
                  <a:sym typeface="Avenir"/>
                </a:rPr>
                <a:t>OTD  806</a:t>
              </a:r>
              <a:endParaRPr dirty="0"/>
            </a:p>
          </p:txBody>
        </p:sp>
        <p:sp>
          <p:nvSpPr>
            <p:cNvPr id="199" name="Google Shape;199;p2"/>
            <p:cNvSpPr/>
            <p:nvPr/>
          </p:nvSpPr>
          <p:spPr>
            <a:xfrm>
              <a:off x="6034794" y="2533416"/>
              <a:ext cx="2011188" cy="119219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2"/>
            <p:cNvSpPr txBox="1"/>
            <p:nvPr/>
          </p:nvSpPr>
          <p:spPr>
            <a:xfrm>
              <a:off x="6034794" y="2533416"/>
              <a:ext cx="2011188" cy="119219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97775" rIns="0" bIns="97775" anchor="t" anchorCtr="1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venir"/>
                <a:buNone/>
              </a:pPr>
              <a:r>
                <a:rPr lang="en-US" sz="1100" b="0" i="0" u="none" strike="noStrike" cap="none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  <a:t>Fall 2022</a:t>
              </a:r>
              <a:endParaRPr sz="11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01" name="Google Shape;201;p2"/>
            <p:cNvSpPr/>
            <p:nvPr/>
          </p:nvSpPr>
          <p:spPr>
            <a:xfrm>
              <a:off x="7764416" y="1862806"/>
              <a:ext cx="563132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w="12700" cap="flat" cmpd="sng">
              <a:solidFill>
                <a:srgbClr val="0D6DC5"/>
              </a:solidFill>
              <a:prstDash val="solid"/>
              <a:round/>
              <a:headEnd type="none" w="sm" len="sm"/>
              <a:tailEnd type="none" w="sm" len="sm"/>
            </a:ln>
          </p:spPr>
        </p:sp>
        <p:cxnSp>
          <p:nvCxnSpPr>
            <p:cNvPr id="202" name="Google Shape;202;p2"/>
            <p:cNvCxnSpPr/>
            <p:nvPr/>
          </p:nvCxnSpPr>
          <p:spPr>
            <a:xfrm>
              <a:off x="7040388" y="2086342"/>
              <a:ext cx="0" cy="372561"/>
            </a:xfrm>
            <a:prstGeom prst="straightConnector1">
              <a:avLst/>
            </a:prstGeom>
            <a:noFill/>
            <a:ln w="12700" cap="flat" cmpd="sng">
              <a:solidFill>
                <a:srgbClr val="0D6DC5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203" name="Google Shape;203;p2"/>
            <p:cNvSpPr/>
            <p:nvPr/>
          </p:nvSpPr>
          <p:spPr>
            <a:xfrm>
              <a:off x="7003132" y="2458903"/>
              <a:ext cx="74512" cy="74512"/>
            </a:xfrm>
            <a:prstGeom prst="rect">
              <a:avLst/>
            </a:prstGeom>
            <a:solidFill>
              <a:srgbClr val="0D6DC5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2"/>
            <p:cNvSpPr/>
            <p:nvPr/>
          </p:nvSpPr>
          <p:spPr>
            <a:xfrm rot="10800000">
              <a:off x="8327549" y="1639269"/>
              <a:ext cx="1448055" cy="447073"/>
            </a:xfrm>
            <a:prstGeom prst="homePlate">
              <a:avLst>
                <a:gd name="adj" fmla="val 40000"/>
              </a:avLst>
            </a:prstGeom>
            <a:solidFill>
              <a:srgbClr val="0D6DC5"/>
            </a:solidFill>
            <a:ln w="12700" cap="flat" cmpd="sng">
              <a:solidFill>
                <a:srgbClr val="0D6DC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2"/>
            <p:cNvSpPr txBox="1"/>
            <p:nvPr/>
          </p:nvSpPr>
          <p:spPr>
            <a:xfrm>
              <a:off x="8416964" y="1639269"/>
              <a:ext cx="1358640" cy="44707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3800" tIns="83800" rIns="83800" bIns="838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venir"/>
                <a:buNone/>
              </a:pPr>
              <a:r>
                <a:rPr lang="en-US" sz="1100" b="0" i="0" u="none" strike="noStrike" cap="none">
                  <a:solidFill>
                    <a:schemeClr val="lt1"/>
                  </a:solidFill>
                  <a:latin typeface="Avenir"/>
                  <a:ea typeface="Avenir"/>
                  <a:cs typeface="Avenir"/>
                  <a:sym typeface="Avenir"/>
                </a:rPr>
                <a:t>OTD 810</a:t>
              </a:r>
              <a:endParaRPr sz="11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06" name="Google Shape;206;p2"/>
            <p:cNvSpPr/>
            <p:nvPr/>
          </p:nvSpPr>
          <p:spPr>
            <a:xfrm>
              <a:off x="8045983" y="0"/>
              <a:ext cx="2011188" cy="119219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2"/>
            <p:cNvSpPr txBox="1"/>
            <p:nvPr/>
          </p:nvSpPr>
          <p:spPr>
            <a:xfrm>
              <a:off x="8045983" y="0"/>
              <a:ext cx="2011188" cy="119219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97775" rIns="0" bIns="97775" anchor="b" anchorCtr="1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venir"/>
                <a:buNone/>
              </a:pPr>
              <a:r>
                <a:rPr lang="en-US" sz="1100" b="0" i="0" u="none" strike="noStrike" cap="none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  <a:t>Finish Line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38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venir"/>
                <a:buNone/>
              </a:pPr>
              <a:r>
                <a:rPr lang="en-US" sz="1100" b="0" i="0" u="none" strike="noStrike" cap="none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  <a:t>Winter 2023 </a:t>
              </a:r>
              <a:endParaRPr sz="11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cxnSp>
          <p:nvCxnSpPr>
            <p:cNvPr id="208" name="Google Shape;208;p2"/>
            <p:cNvCxnSpPr/>
            <p:nvPr/>
          </p:nvCxnSpPr>
          <p:spPr>
            <a:xfrm>
              <a:off x="9051577" y="1266708"/>
              <a:ext cx="0" cy="372561"/>
            </a:xfrm>
            <a:prstGeom prst="straightConnector1">
              <a:avLst/>
            </a:prstGeom>
            <a:noFill/>
            <a:ln w="12700" cap="flat" cmpd="sng">
              <a:solidFill>
                <a:srgbClr val="0D6DC5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209" name="Google Shape;209;p2"/>
            <p:cNvSpPr/>
            <p:nvPr/>
          </p:nvSpPr>
          <p:spPr>
            <a:xfrm>
              <a:off x="9014321" y="1192195"/>
              <a:ext cx="74512" cy="74512"/>
            </a:xfrm>
            <a:prstGeom prst="rect">
              <a:avLst/>
            </a:prstGeom>
            <a:solidFill>
              <a:srgbClr val="0D6DC5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10" name="Google Shape;210;p2" descr="A group of people running on a track&#10;&#10;Description automatically generated with medium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34475" y="4665197"/>
            <a:ext cx="2331719" cy="1550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2" descr="A close-up of people running on a track&#10;&#10;Description automatically generated with low confidenc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42975" y="1498294"/>
            <a:ext cx="2082472" cy="14652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4DD9C-0AA1-2DDC-5ECF-11784B758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Doctoral Capstone Project 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72A09-5902-67D0-20F3-D0A00D0F1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Students design a capstone project over 19 months </a:t>
            </a:r>
          </a:p>
          <a:p>
            <a:pPr lvl="1"/>
            <a:r>
              <a:rPr lang="en-US" dirty="0"/>
              <a:t>Summer 2021</a:t>
            </a:r>
          </a:p>
          <a:p>
            <a:pPr lvl="2"/>
            <a:r>
              <a:rPr lang="en-US" dirty="0"/>
              <a:t>Explore and identify a capstone project idea and create a proposal </a:t>
            </a:r>
          </a:p>
          <a:p>
            <a:pPr lvl="1"/>
            <a:r>
              <a:rPr lang="en-US" dirty="0"/>
              <a:t>Fall 2021</a:t>
            </a:r>
          </a:p>
          <a:p>
            <a:pPr lvl="2"/>
            <a:r>
              <a:rPr lang="en-US" dirty="0"/>
              <a:t>Complete a detailed needs assessment based on your project idea and proposal</a:t>
            </a:r>
          </a:p>
          <a:p>
            <a:pPr lvl="2"/>
            <a:r>
              <a:rPr lang="en-US" dirty="0"/>
              <a:t>Faculty mentor facilitates the process</a:t>
            </a:r>
          </a:p>
          <a:p>
            <a:pPr lvl="1"/>
            <a:r>
              <a:rPr lang="en-US" dirty="0"/>
              <a:t>Winter 2022</a:t>
            </a:r>
          </a:p>
          <a:p>
            <a:pPr lvl="2"/>
            <a:r>
              <a:rPr lang="en-US" dirty="0"/>
              <a:t>Scholarship, Leadership, and the Doctoral Experience course with Dr. Janning</a:t>
            </a:r>
          </a:p>
          <a:p>
            <a:pPr lvl="3"/>
            <a:r>
              <a:rPr lang="en-US" dirty="0"/>
              <a:t>Focus on leadership and creating student learning objectives for the doctoral capstone experience and designing an evaluation plan to measure the effectiveness of your capstone project </a:t>
            </a:r>
          </a:p>
          <a:p>
            <a:pPr lvl="2"/>
            <a:r>
              <a:rPr lang="en-US" dirty="0"/>
              <a:t>Lab with your faculty mentor to facilitate the literature review process related to your capstone project</a:t>
            </a:r>
          </a:p>
          <a:p>
            <a:pPr lvl="1"/>
            <a:r>
              <a:rPr lang="en-US" dirty="0"/>
              <a:t>Fall 2022</a:t>
            </a:r>
          </a:p>
          <a:p>
            <a:pPr lvl="2"/>
            <a:r>
              <a:rPr lang="en-US" dirty="0"/>
              <a:t>Return from fieldwork and finalize your student learning objectives, and evaluation plan for your project, submit IRB application, and create a timeline for project implementation for your doctoral capstone experience. </a:t>
            </a:r>
          </a:p>
          <a:p>
            <a:pPr lvl="2"/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2095767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1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7B7B7B"/>
              </a:gs>
              <a:gs pos="100000">
                <a:schemeClr val="dk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19" name="Google Shape;319;p12"/>
          <p:cNvSpPr/>
          <p:nvPr/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dk1">
              <a:alpha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12"/>
          <p:cNvSpPr/>
          <p:nvPr/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9525" cap="sq" cmpd="sng">
            <a:solidFill>
              <a:srgbClr val="FEFEF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12"/>
          <p:cNvSpPr txBox="1">
            <a:spLocks noGrp="1"/>
          </p:cNvSpPr>
          <p:nvPr>
            <p:ph type="title"/>
          </p:nvPr>
        </p:nvSpPr>
        <p:spPr>
          <a:xfrm>
            <a:off x="676240" y="875324"/>
            <a:ext cx="3536510" cy="5093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venir"/>
              <a:buNone/>
            </a:pPr>
            <a:br>
              <a:rPr lang="en-US" dirty="0">
                <a:solidFill>
                  <a:schemeClr val="lt1"/>
                </a:solidFill>
              </a:rPr>
            </a:br>
            <a:r>
              <a:rPr lang="en-US" dirty="0">
                <a:solidFill>
                  <a:schemeClr val="lt1"/>
                </a:solidFill>
              </a:rPr>
              <a:t>ACOTE Focus Areas </a:t>
            </a:r>
            <a:br>
              <a:rPr lang="en-US" dirty="0">
                <a:solidFill>
                  <a:schemeClr val="lt1"/>
                </a:solidFill>
              </a:rPr>
            </a:br>
            <a:r>
              <a:rPr lang="en-US" dirty="0">
                <a:solidFill>
                  <a:schemeClr val="lt1"/>
                </a:solidFill>
              </a:rPr>
              <a:t>&amp; </a:t>
            </a:r>
            <a:br>
              <a:rPr lang="en-US" dirty="0">
                <a:solidFill>
                  <a:schemeClr val="lt1"/>
                </a:solidFill>
              </a:rPr>
            </a:br>
            <a:r>
              <a:rPr lang="en-US" dirty="0">
                <a:solidFill>
                  <a:schemeClr val="lt1"/>
                </a:solidFill>
              </a:rPr>
              <a:t>Approved KC OTD Project types</a:t>
            </a:r>
            <a:endParaRPr sz="3200" dirty="0">
              <a:solidFill>
                <a:schemeClr val="lt1"/>
              </a:solidFill>
            </a:endParaRPr>
          </a:p>
        </p:txBody>
      </p:sp>
      <p:sp>
        <p:nvSpPr>
          <p:cNvPr id="323" name="Google Shape;323;p12"/>
          <p:cNvSpPr txBox="1"/>
          <p:nvPr/>
        </p:nvSpPr>
        <p:spPr>
          <a:xfrm>
            <a:off x="3048755" y="3246597"/>
            <a:ext cx="609750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 </a:t>
            </a:r>
            <a:endParaRPr sz="18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graphicFrame>
        <p:nvGraphicFramePr>
          <p:cNvPr id="325" name="Google Shape;322;p12">
            <a:extLst>
              <a:ext uri="{FF2B5EF4-FFF2-40B4-BE49-F238E27FC236}">
                <a16:creationId xmlns:a16="http://schemas.microsoft.com/office/drawing/2014/main" id="{A84234C7-6780-81D0-1EB8-826449BE6782}"/>
              </a:ext>
            </a:extLst>
          </p:cNvPr>
          <p:cNvGraphicFramePr/>
          <p:nvPr/>
        </p:nvGraphicFramePr>
        <p:xfrm>
          <a:off x="5478124" y="237745"/>
          <a:ext cx="5647076" cy="5797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101">
            <a:extLst>
              <a:ext uri="{FF2B5EF4-FFF2-40B4-BE49-F238E27FC236}">
                <a16:creationId xmlns:a16="http://schemas.microsoft.com/office/drawing/2014/main" id="{2C6F198E-F7A1-4125-910D-641C0C2A76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907C3A25-D9A7-4F2D-B44C-FA8EB24C7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7"/>
            <a:ext cx="10905067" cy="55668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5" name="Google Shape;225;p4" descr="See the source image"/>
          <p:cNvPicPr preferRelativeResize="0"/>
          <p:nvPr/>
        </p:nvPicPr>
        <p:blipFill rotWithShape="1">
          <a:blip r:embed="rId3"/>
          <a:stretch/>
        </p:blipFill>
        <p:spPr>
          <a:xfrm>
            <a:off x="3034342" y="1128098"/>
            <a:ext cx="6130681" cy="4598011"/>
          </a:xfrm>
          <a:prstGeom prst="rect">
            <a:avLst/>
          </a:prstGeom>
          <a:noFill/>
        </p:spPr>
      </p:pic>
      <p:sp>
        <p:nvSpPr>
          <p:cNvPr id="106" name="Rectangle 105">
            <a:extLst>
              <a:ext uri="{FF2B5EF4-FFF2-40B4-BE49-F238E27FC236}">
                <a16:creationId xmlns:a16="http://schemas.microsoft.com/office/drawing/2014/main" id="{18E8515E-B8C8-482A-A9B5-CE57BC080A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10"/>
          <p:cNvSpPr/>
          <p:nvPr/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89" name="Google Shape;289;p10"/>
          <p:cNvSpPr/>
          <p:nvPr/>
        </p:nvSpPr>
        <p:spPr>
          <a:xfrm>
            <a:off x="6621267" y="255102"/>
            <a:ext cx="5342133" cy="6361598"/>
          </a:xfrm>
          <a:prstGeom prst="rect">
            <a:avLst/>
          </a:prstGeom>
          <a:solidFill>
            <a:schemeClr val="dk1">
              <a:alpha val="74901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90" name="Google Shape;290;p10"/>
          <p:cNvSpPr/>
          <p:nvPr/>
        </p:nvSpPr>
        <p:spPr>
          <a:xfrm>
            <a:off x="6769100" y="393365"/>
            <a:ext cx="5018211" cy="6035547"/>
          </a:xfrm>
          <a:prstGeom prst="rect">
            <a:avLst/>
          </a:prstGeom>
          <a:noFill/>
          <a:ln w="9525" cap="flat" cmpd="sng">
            <a:solidFill>
              <a:srgbClr val="FEFEF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91" name="Google Shape;291;p10"/>
          <p:cNvSpPr txBox="1">
            <a:spLocks noGrp="1"/>
          </p:cNvSpPr>
          <p:nvPr>
            <p:ph type="title"/>
          </p:nvPr>
        </p:nvSpPr>
        <p:spPr>
          <a:xfrm>
            <a:off x="7064082" y="642594"/>
            <a:ext cx="4472921" cy="887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2800"/>
              <a:buFont typeface="Avenir"/>
              <a:buNone/>
            </a:pPr>
            <a:r>
              <a:rPr lang="en-US" sz="2800" dirty="0">
                <a:solidFill>
                  <a:schemeClr val="bg1"/>
                </a:solidFill>
              </a:rPr>
              <a:t>Doctoral Capstone Team 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92" name="Google Shape;292;p10"/>
          <p:cNvSpPr txBox="1">
            <a:spLocks noGrp="1"/>
          </p:cNvSpPr>
          <p:nvPr>
            <p:ph type="body" idx="1"/>
          </p:nvPr>
        </p:nvSpPr>
        <p:spPr>
          <a:xfrm>
            <a:off x="7064082" y="1629625"/>
            <a:ext cx="4472922" cy="4405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32500" lnSpcReduction="20000"/>
          </a:bodyPr>
          <a:lstStyle/>
          <a:p>
            <a:pPr marL="182880" lvl="0" indent="-18288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00000"/>
              <a:buChar char="◦"/>
            </a:pPr>
            <a:r>
              <a:rPr lang="en-US" sz="3000" dirty="0"/>
              <a:t> </a:t>
            </a:r>
            <a:r>
              <a:rPr lang="en-US" sz="3000" dirty="0">
                <a:solidFill>
                  <a:schemeClr val="bg1"/>
                </a:solidFill>
              </a:rPr>
              <a:t>Capstone Student</a:t>
            </a:r>
            <a:endParaRPr dirty="0">
              <a:solidFill>
                <a:schemeClr val="bg1"/>
              </a:solidFill>
            </a:endParaRPr>
          </a:p>
          <a:p>
            <a:pPr marL="457200" lvl="1" indent="-18288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◦"/>
            </a:pPr>
            <a:r>
              <a:rPr lang="en-US" sz="3000" dirty="0">
                <a:solidFill>
                  <a:schemeClr val="bg1"/>
                </a:solidFill>
              </a:rPr>
              <a:t>LEADER of TEAM </a:t>
            </a:r>
            <a:endParaRPr dirty="0">
              <a:solidFill>
                <a:schemeClr val="bg1"/>
              </a:solidFill>
            </a:endParaRPr>
          </a:p>
          <a:p>
            <a:pPr marL="457200" lvl="1" indent="-18288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◦"/>
            </a:pPr>
            <a:r>
              <a:rPr lang="en-US" sz="3000" dirty="0">
                <a:solidFill>
                  <a:schemeClr val="bg1"/>
                </a:solidFill>
              </a:rPr>
              <a:t>Develop capstone project and implement within chosen setting (doctoral experience)</a:t>
            </a:r>
            <a:endParaRPr dirty="0">
              <a:solidFill>
                <a:schemeClr val="bg1"/>
              </a:solidFill>
            </a:endParaRPr>
          </a:p>
          <a:p>
            <a:pPr marL="182880" lvl="0" indent="-18288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SzPct val="100000"/>
              <a:buChar char="◦"/>
            </a:pPr>
            <a:r>
              <a:rPr lang="en-US" sz="3000" dirty="0">
                <a:solidFill>
                  <a:schemeClr val="bg1"/>
                </a:solidFill>
              </a:rPr>
              <a:t>Site mentor</a:t>
            </a:r>
            <a:endParaRPr dirty="0">
              <a:solidFill>
                <a:schemeClr val="bg1"/>
              </a:solidFill>
            </a:endParaRPr>
          </a:p>
          <a:p>
            <a:pPr marL="457200" lvl="1" indent="-18288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◦"/>
            </a:pPr>
            <a:r>
              <a:rPr lang="en-US" sz="3000" dirty="0">
                <a:solidFill>
                  <a:schemeClr val="bg1"/>
                </a:solidFill>
              </a:rPr>
              <a:t>Does not need not be an occupational therapist</a:t>
            </a:r>
            <a:endParaRPr dirty="0">
              <a:solidFill>
                <a:schemeClr val="bg1"/>
              </a:solidFill>
            </a:endParaRPr>
          </a:p>
          <a:p>
            <a:pPr marL="457200" lvl="1" indent="-18288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◦"/>
            </a:pPr>
            <a:r>
              <a:rPr lang="en-US" sz="3000" dirty="0">
                <a:solidFill>
                  <a:schemeClr val="bg1"/>
                </a:solidFill>
              </a:rPr>
              <a:t>Must demonstrate they have expertise in the student’s chosen area of focus for the doctoral experiential component</a:t>
            </a:r>
            <a:endParaRPr dirty="0">
              <a:solidFill>
                <a:schemeClr val="bg1"/>
              </a:solidFill>
            </a:endParaRPr>
          </a:p>
          <a:p>
            <a:pPr marL="457200" lvl="1" indent="-18288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◦"/>
            </a:pPr>
            <a:r>
              <a:rPr lang="en-US" sz="3000" dirty="0">
                <a:solidFill>
                  <a:schemeClr val="bg1"/>
                </a:solidFill>
              </a:rPr>
              <a:t>Provide supervision or mentorship throughout the doctoral capstone experience</a:t>
            </a:r>
            <a:endParaRPr dirty="0">
              <a:solidFill>
                <a:schemeClr val="bg1"/>
              </a:solidFill>
            </a:endParaRPr>
          </a:p>
          <a:p>
            <a:pPr marL="274320" lvl="1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None/>
            </a:pPr>
            <a:endParaRPr sz="3000" dirty="0">
              <a:solidFill>
                <a:schemeClr val="bg1"/>
              </a:solidFill>
            </a:endParaRPr>
          </a:p>
          <a:p>
            <a:pPr marL="182880" lvl="0" indent="-18288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SzPct val="100000"/>
              <a:buChar char="◦"/>
            </a:pPr>
            <a:r>
              <a:rPr lang="en-US" sz="3000" dirty="0">
                <a:solidFill>
                  <a:schemeClr val="bg1"/>
                </a:solidFill>
              </a:rPr>
              <a:t> Faculty Mentor</a:t>
            </a:r>
            <a:endParaRPr dirty="0">
              <a:solidFill>
                <a:schemeClr val="bg1"/>
              </a:solidFill>
            </a:endParaRPr>
          </a:p>
          <a:p>
            <a:pPr marL="457200" lvl="1" indent="-18288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◦"/>
            </a:pPr>
            <a:r>
              <a:rPr lang="en-US" sz="3000" dirty="0">
                <a:solidFill>
                  <a:schemeClr val="bg1"/>
                </a:solidFill>
              </a:rPr>
              <a:t>Full-time or adjunct faculty mentor with expertise in focus area of project</a:t>
            </a:r>
            <a:endParaRPr dirty="0">
              <a:solidFill>
                <a:schemeClr val="bg1"/>
              </a:solidFill>
            </a:endParaRPr>
          </a:p>
          <a:p>
            <a:pPr marL="457200" lvl="1" indent="-18288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◦"/>
            </a:pPr>
            <a:r>
              <a:rPr lang="en-US" sz="3000" dirty="0">
                <a:solidFill>
                  <a:schemeClr val="bg1"/>
                </a:solidFill>
              </a:rPr>
              <a:t>Consultant and resource to student</a:t>
            </a:r>
            <a:endParaRPr dirty="0">
              <a:solidFill>
                <a:schemeClr val="bg1"/>
              </a:solidFill>
            </a:endParaRPr>
          </a:p>
          <a:p>
            <a:pPr marL="457200" lvl="1" indent="-18288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◦"/>
            </a:pPr>
            <a:r>
              <a:rPr lang="en-US" sz="3000" dirty="0">
                <a:solidFill>
                  <a:schemeClr val="bg1"/>
                </a:solidFill>
              </a:rPr>
              <a:t>Responsible for ensuring project meets college and program standards</a:t>
            </a:r>
            <a:endParaRPr dirty="0">
              <a:solidFill>
                <a:schemeClr val="bg1"/>
              </a:solidFill>
            </a:endParaRPr>
          </a:p>
          <a:p>
            <a:pPr marL="457200" lvl="1" indent="-120967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None/>
            </a:pPr>
            <a:endParaRPr sz="3000" dirty="0">
              <a:solidFill>
                <a:schemeClr val="bg1"/>
              </a:solidFill>
            </a:endParaRPr>
          </a:p>
          <a:p>
            <a:pPr marL="182880" lvl="0" indent="-18288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SzPct val="100000"/>
              <a:buChar char="◦"/>
            </a:pPr>
            <a:r>
              <a:rPr lang="en-US" sz="3000" dirty="0">
                <a:solidFill>
                  <a:schemeClr val="bg1"/>
                </a:solidFill>
              </a:rPr>
              <a:t>Capstone Coordinator </a:t>
            </a:r>
            <a:endParaRPr dirty="0">
              <a:solidFill>
                <a:schemeClr val="bg1"/>
              </a:solidFill>
            </a:endParaRPr>
          </a:p>
          <a:p>
            <a:pPr marL="457200" lvl="1" indent="-18288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◦"/>
            </a:pPr>
            <a:r>
              <a:rPr lang="en-US" sz="3000" dirty="0">
                <a:solidFill>
                  <a:schemeClr val="bg1"/>
                </a:solidFill>
              </a:rPr>
              <a:t>Oversee each phase of the development of the capstone project process from development to completion </a:t>
            </a:r>
            <a:endParaRPr dirty="0">
              <a:solidFill>
                <a:schemeClr val="bg1"/>
              </a:solidFill>
            </a:endParaRPr>
          </a:p>
          <a:p>
            <a:pPr marL="457200" lvl="1" indent="-18288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◦"/>
            </a:pPr>
            <a:r>
              <a:rPr lang="en-US" sz="3000" dirty="0">
                <a:solidFill>
                  <a:schemeClr val="bg1"/>
                </a:solidFill>
              </a:rPr>
              <a:t>Ensure compliance with ACOTE capstone requirements</a:t>
            </a:r>
            <a:endParaRPr dirty="0">
              <a:solidFill>
                <a:schemeClr val="bg1"/>
              </a:solidFill>
            </a:endParaRPr>
          </a:p>
          <a:p>
            <a:pPr marL="457200" lvl="1" indent="-131318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None/>
            </a:pPr>
            <a:endParaRPr sz="2500" dirty="0"/>
          </a:p>
          <a:p>
            <a:pPr marL="457200" lvl="1" indent="-147828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None/>
            </a:pPr>
            <a:endParaRPr sz="1700" dirty="0"/>
          </a:p>
        </p:txBody>
      </p:sp>
      <p:grpSp>
        <p:nvGrpSpPr>
          <p:cNvPr id="293" name="Google Shape;293;p10"/>
          <p:cNvGrpSpPr/>
          <p:nvPr/>
        </p:nvGrpSpPr>
        <p:grpSpPr>
          <a:xfrm>
            <a:off x="509734" y="1387484"/>
            <a:ext cx="5961300" cy="4250117"/>
            <a:chOff x="2740" y="599833"/>
            <a:chExt cx="5961300" cy="4250117"/>
          </a:xfrm>
        </p:grpSpPr>
        <p:sp>
          <p:nvSpPr>
            <p:cNvPr id="294" name="Google Shape;294;p10"/>
            <p:cNvSpPr/>
            <p:nvPr/>
          </p:nvSpPr>
          <p:spPr>
            <a:xfrm>
              <a:off x="2041758" y="2966685"/>
              <a:ext cx="1883265" cy="1883265"/>
            </a:xfrm>
            <a:prstGeom prst="ellipse">
              <a:avLst/>
            </a:prstGeom>
            <a:solidFill>
              <a:srgbClr val="93B6D2"/>
            </a:solidFill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10"/>
            <p:cNvSpPr txBox="1"/>
            <p:nvPr/>
          </p:nvSpPr>
          <p:spPr>
            <a:xfrm>
              <a:off x="2317556" y="3242483"/>
              <a:ext cx="1331669" cy="133166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4600" tIns="14600" rIns="14600" bIns="14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300"/>
                <a:buFont typeface="Avenir"/>
                <a:buNone/>
              </a:pPr>
              <a:r>
                <a:rPr lang="en-US" sz="2300" b="0" i="0" u="none" strike="noStrike" cap="none">
                  <a:solidFill>
                    <a:schemeClr val="lt1"/>
                  </a:solidFill>
                  <a:latin typeface="Avenir"/>
                  <a:ea typeface="Avenir"/>
                  <a:cs typeface="Avenir"/>
                  <a:sym typeface="Avenir"/>
                </a:rPr>
                <a:t>Capstone Student</a:t>
              </a:r>
              <a:endParaRPr sz="23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96" name="Google Shape;296;p10"/>
            <p:cNvSpPr/>
            <p:nvPr/>
          </p:nvSpPr>
          <p:spPr>
            <a:xfrm rot="2620493">
              <a:off x="1685168" y="2845072"/>
              <a:ext cx="999460" cy="53673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rgbClr val="C7D7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10"/>
            <p:cNvSpPr/>
            <p:nvPr/>
          </p:nvSpPr>
          <p:spPr>
            <a:xfrm>
              <a:off x="2740" y="1731974"/>
              <a:ext cx="1789102" cy="1431281"/>
            </a:xfrm>
            <a:prstGeom prst="roundRect">
              <a:avLst>
                <a:gd name="adj" fmla="val 10000"/>
              </a:avLst>
            </a:prstGeom>
            <a:solidFill>
              <a:srgbClr val="93B6D2"/>
            </a:solidFill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10"/>
            <p:cNvSpPr txBox="1"/>
            <p:nvPr/>
          </p:nvSpPr>
          <p:spPr>
            <a:xfrm>
              <a:off x="44661" y="1773895"/>
              <a:ext cx="1705260" cy="134743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1900" tIns="41900" rIns="41900" bIns="419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Avenir"/>
                <a:buNone/>
              </a:pPr>
              <a:r>
                <a:rPr lang="en-US" sz="2200" b="0" i="0" u="none" strike="noStrike" cap="none">
                  <a:solidFill>
                    <a:schemeClr val="lt1"/>
                  </a:solidFill>
                  <a:latin typeface="Avenir"/>
                  <a:ea typeface="Avenir"/>
                  <a:cs typeface="Avenir"/>
                  <a:sym typeface="Avenir"/>
                </a:rPr>
                <a:t>Faculty Mentor</a:t>
              </a:r>
              <a:endParaRPr sz="2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99" name="Google Shape;299;p10"/>
            <p:cNvSpPr/>
            <p:nvPr/>
          </p:nvSpPr>
          <p:spPr>
            <a:xfrm rot="5419188">
              <a:off x="2441319" y="2355122"/>
              <a:ext cx="1064212" cy="53673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rgbClr val="C7D7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10"/>
            <p:cNvSpPr/>
            <p:nvPr/>
          </p:nvSpPr>
          <p:spPr>
            <a:xfrm>
              <a:off x="2143179" y="599833"/>
              <a:ext cx="1789102" cy="1431281"/>
            </a:xfrm>
            <a:prstGeom prst="roundRect">
              <a:avLst>
                <a:gd name="adj" fmla="val 10000"/>
              </a:avLst>
            </a:prstGeom>
            <a:solidFill>
              <a:srgbClr val="93B6D2"/>
            </a:solidFill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10"/>
            <p:cNvSpPr txBox="1"/>
            <p:nvPr/>
          </p:nvSpPr>
          <p:spPr>
            <a:xfrm>
              <a:off x="2185100" y="641754"/>
              <a:ext cx="1705260" cy="134743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1900" tIns="41900" rIns="41900" bIns="419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Avenir"/>
                <a:buNone/>
              </a:pPr>
              <a:r>
                <a:rPr lang="en-US" sz="2200" b="0" i="0" u="none" strike="noStrike" cap="none">
                  <a:solidFill>
                    <a:schemeClr val="lt1"/>
                  </a:solidFill>
                  <a:latin typeface="Avenir"/>
                  <a:ea typeface="Avenir"/>
                  <a:cs typeface="Avenir"/>
                  <a:sym typeface="Avenir"/>
                </a:rPr>
                <a:t>Capstone Coordinator</a:t>
              </a:r>
              <a:endParaRPr sz="2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02" name="Google Shape;302;p10"/>
            <p:cNvSpPr/>
            <p:nvPr/>
          </p:nvSpPr>
          <p:spPr>
            <a:xfrm rot="8790394">
              <a:off x="3379164" y="2777203"/>
              <a:ext cx="925018" cy="53673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rgbClr val="C7D7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10"/>
            <p:cNvSpPr/>
            <p:nvPr/>
          </p:nvSpPr>
          <p:spPr>
            <a:xfrm>
              <a:off x="4174938" y="1731974"/>
              <a:ext cx="1789102" cy="1431281"/>
            </a:xfrm>
            <a:prstGeom prst="roundRect">
              <a:avLst>
                <a:gd name="adj" fmla="val 10000"/>
              </a:avLst>
            </a:prstGeom>
            <a:solidFill>
              <a:srgbClr val="93B6D2"/>
            </a:solidFill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10"/>
            <p:cNvSpPr txBox="1"/>
            <p:nvPr/>
          </p:nvSpPr>
          <p:spPr>
            <a:xfrm>
              <a:off x="4216859" y="1773895"/>
              <a:ext cx="1705260" cy="134743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1900" tIns="41900" rIns="41900" bIns="419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Avenir"/>
                <a:buNone/>
              </a:pPr>
              <a:r>
                <a:rPr lang="en-US" sz="2200" b="0" i="0" u="none" strike="noStrike" cap="none">
                  <a:solidFill>
                    <a:schemeClr val="lt1"/>
                  </a:solidFill>
                  <a:latin typeface="Avenir"/>
                  <a:ea typeface="Avenir"/>
                  <a:cs typeface="Avenir"/>
                  <a:sym typeface="Avenir"/>
                </a:rPr>
                <a:t>Site Mentor</a:t>
              </a:r>
              <a:endParaRPr sz="2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CAD156CCFA7940A1F5484462A7893E" ma:contentTypeVersion="10" ma:contentTypeDescription="Create a new document." ma:contentTypeScope="" ma:versionID="a3e54d1ac1597662d618e33be31f87b4">
  <xsd:schema xmlns:xsd="http://www.w3.org/2001/XMLSchema" xmlns:xs="http://www.w3.org/2001/XMLSchema" xmlns:p="http://schemas.microsoft.com/office/2006/metadata/properties" xmlns:ns3="250619fe-8404-40d1-9a9b-0637118d1e6c" targetNamespace="http://schemas.microsoft.com/office/2006/metadata/properties" ma:root="true" ma:fieldsID="aee2ec5e01111de2c4ee13ecaadfa2a4" ns3:_="">
    <xsd:import namespace="250619fe-8404-40d1-9a9b-0637118d1e6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0619fe-8404-40d1-9a9b-0637118d1e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C8A6E49-1A35-4A24-BA24-8079A1F780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0619fe-8404-40d1-9a9b-0637118d1e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E43E44F-2B54-4A79-9C95-EFB2E2839808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250619fe-8404-40d1-9a9b-0637118d1e6c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21EAF72-09D4-4B78-91AB-8808703A6DE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369</TotalTime>
  <Words>570</Words>
  <Application>Microsoft Office PowerPoint</Application>
  <PresentationFormat>Widescreen</PresentationFormat>
  <Paragraphs>89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Avenir</vt:lpstr>
      <vt:lpstr>Calibri</vt:lpstr>
      <vt:lpstr>Gill Sans MT</vt:lpstr>
      <vt:lpstr>Times New Roman</vt:lpstr>
      <vt:lpstr>Gallery</vt:lpstr>
      <vt:lpstr>DOCTORAL Capstone Project and experience</vt:lpstr>
      <vt:lpstr>PowerPoint Presentation</vt:lpstr>
      <vt:lpstr>Doctoral Capstone</vt:lpstr>
      <vt:lpstr>Doctoral Capstone Project</vt:lpstr>
      <vt:lpstr>The Doctoral Capstone Project and Experience From Start to Finish </vt:lpstr>
      <vt:lpstr>Doctoral Capstone Project </vt:lpstr>
      <vt:lpstr> ACOTE Focus Areas  &amp;  Approved KC OTD Project types</vt:lpstr>
      <vt:lpstr>PowerPoint Presentation</vt:lpstr>
      <vt:lpstr>Doctoral Capstone Team </vt:lpstr>
      <vt:lpstr>Doctoral Capstone Experience</vt:lpstr>
      <vt:lpstr>Capstone Experience Requirements </vt:lpstr>
      <vt:lpstr>Timeline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DOCTORAL eXPERIENCE</dc:title>
  <dc:creator>Lester, Tiffany</dc:creator>
  <cp:lastModifiedBy>Shelly Janning</cp:lastModifiedBy>
  <cp:revision>22</cp:revision>
  <dcterms:created xsi:type="dcterms:W3CDTF">2020-05-04T13:51:24Z</dcterms:created>
  <dcterms:modified xsi:type="dcterms:W3CDTF">2022-10-24T14:44:14Z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0x0101005ACAD156CCFA7940A1F5484462A7893E</vt:lpwstr>
  </property>
</Properties>
</file>